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4"/>
  </p:notesMasterIdLst>
  <p:handoutMasterIdLst>
    <p:handoutMasterId r:id="rId5"/>
  </p:handoutMasterIdLst>
  <p:sldIdLst>
    <p:sldId id="1097" r:id="rId2"/>
    <p:sldId id="1096" r:id="rId3"/>
  </p:sldIdLst>
  <p:sldSz cx="9144000" cy="6858000" type="screen4x3"/>
  <p:notesSz cx="7099300" cy="10234613"/>
  <p:defaultTextStyle>
    <a:defPPr>
      <a:defRPr lang="da-DK"/>
    </a:defPPr>
    <a:lvl1pPr algn="ctr" rtl="0" eaLnBrk="0" fontAlgn="base" hangingPunct="0">
      <a:spcBef>
        <a:spcPct val="0"/>
      </a:spcBef>
      <a:spcAft>
        <a:spcPct val="0"/>
      </a:spcAft>
      <a:defRPr sz="3600" b="1" kern="1200">
        <a:solidFill>
          <a:srgbClr val="000066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600" b="1" kern="1200">
        <a:solidFill>
          <a:srgbClr val="000066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600" b="1" kern="1200">
        <a:solidFill>
          <a:srgbClr val="000066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600" b="1" kern="1200">
        <a:solidFill>
          <a:srgbClr val="000066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600" b="1" kern="1200">
        <a:solidFill>
          <a:srgbClr val="000066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rgbClr val="000066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rgbClr val="000066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rgbClr val="000066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rgbClr val="000066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12">
          <p15:clr>
            <a:srgbClr val="A4A3A4"/>
          </p15:clr>
        </p15:guide>
        <p15:guide id="2" pos="2883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3300"/>
    <a:srgbClr val="006600"/>
    <a:srgbClr val="1E75D4"/>
    <a:srgbClr val="009900"/>
    <a:srgbClr val="CC0000"/>
    <a:srgbClr val="CC6600"/>
    <a:srgbClr val="FF9933"/>
    <a:srgbClr val="E7E7FF"/>
    <a:srgbClr val="FF97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7721" autoAdjust="0"/>
    <p:restoredTop sz="71704" autoAdjust="0"/>
  </p:normalViewPr>
  <p:slideViewPr>
    <p:cSldViewPr snapToGrid="0" snapToObjects="1" showGuides="1">
      <p:cViewPr varScale="1">
        <p:scale>
          <a:sx n="88" d="100"/>
          <a:sy n="88" d="100"/>
        </p:scale>
        <p:origin x="-2645" y="-67"/>
      </p:cViewPr>
      <p:guideLst>
        <p:guide orient="horz" pos="3960"/>
        <p:guide pos="2883"/>
      </p:guideLst>
    </p:cSldViewPr>
  </p:slideViewPr>
  <p:outlineViewPr>
    <p:cViewPr>
      <p:scale>
        <a:sx n="33" d="100"/>
        <a:sy n="33" d="100"/>
      </p:scale>
      <p:origin x="0" y="124902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>
        <p:scale>
          <a:sx n="110" d="100"/>
          <a:sy n="110" d="100"/>
        </p:scale>
        <p:origin x="-3547" y="140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076950" y="9732964"/>
            <a:ext cx="10382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05" tIns="47303" rIns="94605" bIns="47303" numCol="1" anchor="b" anchorCtr="0" compatLnSpc="1">
            <a:prstTxWarp prst="textNoShape">
              <a:avLst/>
            </a:prstTxWarp>
          </a:bodyPr>
          <a:lstStyle>
            <a:lvl1pPr algn="r" defTabSz="946150"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8B6CD96-6256-4CCC-8B2A-1ADF2342194E}" type="slidenum">
              <a:rPr lang="da-DK" b="1">
                <a:latin typeface="Verdana" pitchFamily="34" charset="0"/>
                <a:ea typeface="Verdana" pitchFamily="34" charset="0"/>
                <a:cs typeface="Verdana" pitchFamily="34" charset="0"/>
              </a:rPr>
              <a:pPr>
                <a:defRPr/>
              </a:pPr>
              <a:t>‹nr.›</a:t>
            </a:fld>
            <a:endParaRPr lang="da-DK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61950" y="219077"/>
            <a:ext cx="5705341" cy="474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15" tIns="47607" rIns="95215" bIns="47607" numCol="1" anchor="t" anchorCtr="0" compatLnSpc="1">
            <a:prstTxWarp prst="textNoShape">
              <a:avLst/>
            </a:prstTxWarp>
          </a:bodyPr>
          <a:lstStyle>
            <a:lvl1pPr algn="l" defTabSz="952621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a-DK" sz="2000" b="1" dirty="0" smtClean="0">
                <a:solidFill>
                  <a:srgbClr val="5F5F5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PRINCE2</a:t>
            </a:r>
            <a:r>
              <a:rPr lang="da-DK" sz="2000" b="1" baseline="30000" dirty="0" smtClean="0">
                <a:solidFill>
                  <a:srgbClr val="5F5F5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®</a:t>
            </a:r>
            <a:r>
              <a:rPr lang="da-DK" sz="2000" b="1" dirty="0" smtClean="0">
                <a:solidFill>
                  <a:srgbClr val="5F5F5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Foundation</a:t>
            </a:r>
            <a:endParaRPr lang="da-DK" sz="2000" b="1" dirty="0">
              <a:solidFill>
                <a:srgbClr val="5F5F5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285668"/>
            <a:ext cx="7099299" cy="772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15" tIns="47607" rIns="95215" bIns="47607" numCol="1" anchor="b" anchorCtr="0" compatLnSpc="1">
            <a:prstTxWarp prst="textNoShape">
              <a:avLst/>
            </a:prstTxWarp>
          </a:bodyPr>
          <a:lstStyle>
            <a:lvl1pPr algn="l" defTabSz="952621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algn="ctr"/>
            <a:r>
              <a:rPr lang="da-DK" dirty="0" smtClean="0">
                <a:solidFill>
                  <a:srgbClr val="4D4D4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PRINCE2</a:t>
            </a:r>
            <a:r>
              <a:rPr lang="da-DK" baseline="30000" dirty="0" smtClean="0">
                <a:solidFill>
                  <a:srgbClr val="4D4D4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®</a:t>
            </a:r>
            <a:r>
              <a:rPr lang="da-DK" dirty="0" smtClean="0">
                <a:solidFill>
                  <a:srgbClr val="4D4D4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a-DK" dirty="0" err="1" smtClean="0">
                <a:solidFill>
                  <a:srgbClr val="4D4D4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Coursematerial</a:t>
            </a:r>
            <a:r>
              <a:rPr lang="da-DK" dirty="0" smtClean="0">
                <a:solidFill>
                  <a:srgbClr val="4D4D4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March 2018.</a:t>
            </a:r>
            <a:endParaRPr lang="da-DK" dirty="0">
              <a:solidFill>
                <a:srgbClr val="4D4D4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da-DK" dirty="0">
                <a:solidFill>
                  <a:srgbClr val="4D4D4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Copyright © </a:t>
            </a:r>
            <a:r>
              <a:rPr lang="da-DK" dirty="0" smtClean="0">
                <a:solidFill>
                  <a:srgbClr val="4D4D4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PR2 - John </a:t>
            </a:r>
            <a:r>
              <a:rPr lang="da-DK" dirty="0">
                <a:solidFill>
                  <a:srgbClr val="4D4D4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A. </a:t>
            </a:r>
            <a:r>
              <a:rPr lang="da-DK" dirty="0" smtClean="0">
                <a:solidFill>
                  <a:srgbClr val="4D4D4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Hunderup.</a:t>
            </a:r>
            <a:endParaRPr lang="da-DK" dirty="0">
              <a:solidFill>
                <a:srgbClr val="4D4D4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da-DK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All </a:t>
            </a:r>
            <a:r>
              <a:rPr lang="da-DK" dirty="0" err="1">
                <a:solidFill>
                  <a:srgbClr val="000000"/>
                </a:solidFill>
                <a:latin typeface="Verdana" pitchFamily="34" charset="0"/>
                <a:cs typeface="Arial" charset="0"/>
              </a:rPr>
              <a:t>rights</a:t>
            </a:r>
            <a:r>
              <a:rPr lang="da-DK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 </a:t>
            </a:r>
            <a:r>
              <a:rPr lang="da-DK" dirty="0" err="1" smtClean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reserved</a:t>
            </a:r>
            <a:r>
              <a:rPr lang="da-DK" dirty="0" smtClean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.</a:t>
            </a:r>
            <a:endParaRPr lang="da-DK" dirty="0">
              <a:solidFill>
                <a:srgbClr val="4D4D4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821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dsholder til noter 15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18" name="Pladsholder til diasbillede 17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1695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80975" indent="-180975" algn="l" rtl="0" eaLnBrk="0" fontAlgn="base" hangingPunct="0">
      <a:spcBef>
        <a:spcPct val="30000"/>
      </a:spcBef>
      <a:spcAft>
        <a:spcPct val="0"/>
      </a:spcAft>
      <a:buFont typeface="Wingdings" pitchFamily="2" charset="2"/>
      <a:buChar char="§"/>
      <a:tabLst>
        <a:tab pos="180975" algn="l"/>
        <a:tab pos="628650" algn="l"/>
        <a:tab pos="1076325" algn="l"/>
        <a:tab pos="1524000" algn="l"/>
        <a:tab pos="1971675" algn="l"/>
      </a:tabLs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628650" indent="-171450" algn="l" rtl="0" eaLnBrk="0" fontAlgn="base" hangingPunct="0">
      <a:spcBef>
        <a:spcPct val="30000"/>
      </a:spcBef>
      <a:spcAft>
        <a:spcPct val="0"/>
      </a:spcAft>
      <a:buFont typeface="Wingdings" pitchFamily="2" charset="2"/>
      <a:buChar char="§"/>
      <a:tabLst>
        <a:tab pos="180975" algn="l"/>
        <a:tab pos="628650" algn="l"/>
        <a:tab pos="1076325" algn="l"/>
        <a:tab pos="1524000" algn="l"/>
        <a:tab pos="1971675" algn="l"/>
      </a:tabLs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1076325" indent="-161925" algn="l" rtl="0" eaLnBrk="0" fontAlgn="base" hangingPunct="0">
      <a:spcBef>
        <a:spcPct val="30000"/>
      </a:spcBef>
      <a:spcAft>
        <a:spcPct val="0"/>
      </a:spcAft>
      <a:buFont typeface="Wingdings" pitchFamily="2" charset="2"/>
      <a:buChar char="§"/>
      <a:tabLst>
        <a:tab pos="180975" algn="l"/>
        <a:tab pos="628650" algn="l"/>
        <a:tab pos="1076325" algn="l"/>
        <a:tab pos="1524000" algn="l"/>
        <a:tab pos="1971675" algn="l"/>
      </a:tabLs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524000" indent="-152400" algn="l" rtl="0" eaLnBrk="0" fontAlgn="base" hangingPunct="0">
      <a:spcBef>
        <a:spcPct val="30000"/>
      </a:spcBef>
      <a:spcAft>
        <a:spcPct val="0"/>
      </a:spcAft>
      <a:buFont typeface="Wingdings" pitchFamily="2" charset="2"/>
      <a:buChar char="§"/>
      <a:tabLst>
        <a:tab pos="180975" algn="l"/>
        <a:tab pos="628650" algn="l"/>
        <a:tab pos="1076325" algn="l"/>
        <a:tab pos="1524000" algn="l"/>
        <a:tab pos="1971675" algn="l"/>
      </a:tabLs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971675" indent="-142875" algn="l" rtl="0" eaLnBrk="0" fontAlgn="base" hangingPunct="0">
      <a:spcBef>
        <a:spcPct val="30000"/>
      </a:spcBef>
      <a:spcAft>
        <a:spcPct val="0"/>
      </a:spcAft>
      <a:buFont typeface="Wingdings" pitchFamily="2" charset="2"/>
      <a:buChar char="§"/>
      <a:tabLst>
        <a:tab pos="180975" algn="l"/>
        <a:tab pos="628650" algn="l"/>
        <a:tab pos="1076325" algn="l"/>
        <a:tab pos="1524000" algn="l"/>
        <a:tab pos="1971675" algn="l"/>
      </a:tabLs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lIns="99048" tIns="49524" rIns="99048" bIns="49524"/>
          <a:lstStyle/>
          <a:p>
            <a:fld id="{215A1177-7026-49BF-A5AE-C88F3FDC00F0}" type="slidenum">
              <a:rPr lang="da-DK" smtClean="0"/>
              <a:pPr/>
              <a:t>1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757827" y="1536441"/>
            <a:ext cx="1067980" cy="835032"/>
          </a:xfrm>
          <a:prstGeom prst="rect">
            <a:avLst/>
          </a:prstGeom>
          <a:noFill/>
        </p:spPr>
        <p:txBody>
          <a:bodyPr/>
          <a:lstStyle/>
          <a:p>
            <a:fld id="{8AC66BC9-2E02-4521-9E26-70B9DC6B06B5}" type="slidenum">
              <a:rPr lang="da-DK"/>
              <a:pPr/>
              <a:t>2</a:t>
            </a:fld>
            <a:endParaRPr lang="da-DK"/>
          </a:p>
        </p:txBody>
      </p:sp>
      <p:sp>
        <p:nvSpPr>
          <p:cNvPr id="264195" name="Rectangle 7"/>
          <p:cNvSpPr txBox="1">
            <a:spLocks noGrp="1" noChangeArrowheads="1"/>
          </p:cNvSpPr>
          <p:nvPr/>
        </p:nvSpPr>
        <p:spPr bwMode="auto">
          <a:xfrm>
            <a:off x="4022726" y="972185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078" tIns="48038" rIns="96078" bIns="48038" anchor="b"/>
          <a:lstStyle/>
          <a:p>
            <a:pPr algn="r" defTabSz="960438"/>
            <a:fld id="{E5D069C6-B44A-4AC3-B6D6-0971DC3C885D}" type="slidenum">
              <a:rPr lang="da-DK" sz="1300" b="0">
                <a:solidFill>
                  <a:schemeClr val="tx1"/>
                </a:solidFill>
                <a:latin typeface="Times New Roman" pitchFamily="18" charset="0"/>
              </a:rPr>
              <a:pPr algn="r" defTabSz="960438"/>
              <a:t>2</a:t>
            </a:fld>
            <a:endParaRPr lang="da-DK" sz="13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641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5013" y="1103313"/>
            <a:ext cx="3028950" cy="2271712"/>
          </a:xfrm>
          <a:prstGeom prst="rect">
            <a:avLst/>
          </a:prstGeom>
          <a:ln/>
        </p:spPr>
      </p:sp>
      <p:sp>
        <p:nvSpPr>
          <p:cNvPr id="264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59339"/>
            <a:ext cx="5207000" cy="4606925"/>
          </a:xfrm>
          <a:prstGeom prst="rect">
            <a:avLst/>
          </a:prstGeom>
          <a:noFill/>
          <a:ln/>
        </p:spPr>
        <p:txBody>
          <a:bodyPr>
            <a:normAutofit fontScale="92500" lnSpcReduction="20000"/>
          </a:bodyPr>
          <a:lstStyle/>
          <a:p>
            <a:pPr eaLnBrk="1" hangingPunct="1"/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2636377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rsusopgave">
    <p:bg>
      <p:bgPr>
        <a:blipFill dpi="0" rotWithShape="1">
          <a:blip r:embed="rId2" cstate="print">
            <a:lum bright="50000" contrast="-65000"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noProof="0" dirty="0" smtClean="0"/>
              <a:t>6. </a:t>
            </a:r>
            <a:r>
              <a:rPr lang="en-US" noProof="0" dirty="0" err="1" smtClean="0"/>
              <a:t>december</a:t>
            </a:r>
            <a:r>
              <a:rPr lang="en-US" noProof="0" dirty="0" smtClean="0"/>
              <a:t> 2002</a:t>
            </a:r>
            <a:endParaRPr lang="en-US" noProof="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noProof="0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0A8E24-6467-4230-9B2E-351DFC199685}" type="slidenum">
              <a:rPr lang="en-US" noProof="0" smtClean="0"/>
              <a:pPr>
                <a:defRPr/>
              </a:pPr>
              <a:t>‹nr.›</a:t>
            </a:fld>
            <a:endParaRPr lang="en-US" noProof="0" dirty="0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282011" y="358926"/>
            <a:ext cx="8605615" cy="1392962"/>
          </a:xfrm>
        </p:spPr>
        <p:txBody>
          <a:bodyPr wrap="square">
            <a:normAutofit/>
          </a:bodyPr>
          <a:lstStyle>
            <a:lvl1pPr marL="0" indent="0" algn="ctr">
              <a:buNone/>
              <a:defRPr sz="4000" b="1">
                <a:solidFill>
                  <a:srgbClr val="009900"/>
                </a:solidFill>
                <a:latin typeface="+mj-lt"/>
              </a:defRPr>
            </a:lvl1pPr>
          </a:lstStyle>
          <a:p>
            <a:pPr lvl="0"/>
            <a:r>
              <a:rPr lang="en-US" noProof="0" dirty="0" err="1" smtClean="0"/>
              <a:t>Kursusopgave</a:t>
            </a:r>
            <a:endParaRPr lang="en-US" noProof="0" dirty="0" smtClean="0"/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4" hasCustomPrompt="1"/>
          </p:nvPr>
        </p:nvSpPr>
        <p:spPr>
          <a:xfrm>
            <a:off x="3063127" y="3881671"/>
            <a:ext cx="6005788" cy="615935"/>
          </a:xfrm>
        </p:spPr>
        <p:txBody>
          <a:bodyPr wrap="none"/>
          <a:lstStyle>
            <a:lvl1pPr marL="0" indent="0">
              <a:buNone/>
              <a:defRPr sz="3600" b="0">
                <a:latin typeface="+mj-lt"/>
              </a:defRPr>
            </a:lvl1pPr>
          </a:lstStyle>
          <a:p>
            <a:pPr lvl="0"/>
            <a:r>
              <a:rPr lang="en-US" noProof="0" dirty="0" err="1" smtClean="0"/>
              <a:t>Tid</a:t>
            </a:r>
            <a:r>
              <a:rPr lang="en-US" noProof="0" dirty="0" smtClean="0"/>
              <a:t> </a:t>
            </a:r>
            <a:r>
              <a:rPr lang="en-US" noProof="0" dirty="0" err="1" smtClean="0"/>
              <a:t>til</a:t>
            </a:r>
            <a:r>
              <a:rPr lang="en-US" noProof="0" dirty="0" smtClean="0"/>
              <a:t> </a:t>
            </a:r>
            <a:r>
              <a:rPr lang="en-US" noProof="0" dirty="0" err="1" smtClean="0"/>
              <a:t>opgaven</a:t>
            </a:r>
            <a:r>
              <a:rPr lang="en-US" noProof="0" dirty="0" smtClean="0"/>
              <a:t> </a:t>
            </a:r>
            <a:r>
              <a:rPr lang="en-US" noProof="0" dirty="0" err="1" smtClean="0"/>
              <a:t>i</a:t>
            </a:r>
            <a:r>
              <a:rPr lang="en-US" noProof="0" dirty="0" smtClean="0"/>
              <a:t> min.</a:t>
            </a:r>
            <a:endParaRPr lang="en-US" noProof="0" dirty="0"/>
          </a:p>
        </p:txBody>
      </p:sp>
      <p:sp>
        <p:nvSpPr>
          <p:cNvPr id="11" name="Pladsholder til tekst 9"/>
          <p:cNvSpPr>
            <a:spLocks noGrp="1"/>
          </p:cNvSpPr>
          <p:nvPr>
            <p:ph type="body" sz="quarter" idx="15" hasCustomPrompt="1"/>
          </p:nvPr>
        </p:nvSpPr>
        <p:spPr>
          <a:xfrm>
            <a:off x="3063600" y="4505509"/>
            <a:ext cx="6005788" cy="2019116"/>
          </a:xfrm>
        </p:spPr>
        <p:txBody>
          <a:bodyPr wrap="square"/>
          <a:lstStyle>
            <a:lvl1pPr marL="0" indent="0">
              <a:buNone/>
              <a:defRPr sz="3600" b="0">
                <a:latin typeface="+mj-lt"/>
              </a:defRPr>
            </a:lvl1pPr>
          </a:lstStyle>
          <a:p>
            <a:pPr lvl="0"/>
            <a:r>
              <a:rPr lang="en-US" noProof="0" dirty="0" err="1" smtClean="0"/>
              <a:t>Produkter</a:t>
            </a:r>
            <a:r>
              <a:rPr lang="en-US" noProof="0" dirty="0" smtClean="0"/>
              <a:t>, der </a:t>
            </a:r>
            <a:r>
              <a:rPr lang="en-US" noProof="0" dirty="0" err="1" smtClean="0"/>
              <a:t>skal</a:t>
            </a:r>
            <a:r>
              <a:rPr lang="en-US" noProof="0" dirty="0" smtClean="0"/>
              <a:t> </a:t>
            </a:r>
            <a:r>
              <a:rPr lang="en-US" noProof="0" dirty="0" err="1" smtClean="0"/>
              <a:t>leveres</a:t>
            </a:r>
            <a:endParaRPr lang="en-US" noProof="0" dirty="0"/>
          </a:p>
        </p:txBody>
      </p:sp>
      <p:sp>
        <p:nvSpPr>
          <p:cNvPr id="12" name="Pladsholder til tekst 9"/>
          <p:cNvSpPr>
            <a:spLocks noGrp="1"/>
          </p:cNvSpPr>
          <p:nvPr>
            <p:ph type="body" sz="quarter" idx="16" hasCustomPrompt="1"/>
          </p:nvPr>
        </p:nvSpPr>
        <p:spPr>
          <a:xfrm>
            <a:off x="3063127" y="3258151"/>
            <a:ext cx="6005788" cy="615935"/>
          </a:xfrm>
        </p:spPr>
        <p:txBody>
          <a:bodyPr wrap="none"/>
          <a:lstStyle>
            <a:lvl1pPr marL="0" indent="0">
              <a:buNone/>
              <a:defRPr sz="3600" b="0">
                <a:latin typeface="+mj-lt"/>
              </a:defRPr>
            </a:lvl1pPr>
          </a:lstStyle>
          <a:p>
            <a:pPr lvl="0"/>
            <a:r>
              <a:rPr lang="en-US" noProof="0" dirty="0" smtClean="0"/>
              <a:t>Side </a:t>
            </a:r>
            <a:r>
              <a:rPr lang="en-US" noProof="0" dirty="0" err="1" smtClean="0"/>
              <a:t>i</a:t>
            </a:r>
            <a:r>
              <a:rPr lang="en-US" noProof="0" dirty="0" smtClean="0"/>
              <a:t> </a:t>
            </a:r>
            <a:r>
              <a:rPr lang="en-US" noProof="0" dirty="0" err="1" smtClean="0"/>
              <a:t>Kursusopgaver</a:t>
            </a:r>
            <a:endParaRPr lang="en-US" noProof="0" dirty="0"/>
          </a:p>
        </p:txBody>
      </p:sp>
      <p:sp>
        <p:nvSpPr>
          <p:cNvPr id="13" name="Tekstboks 12"/>
          <p:cNvSpPr txBox="1"/>
          <p:nvPr userDrawn="1"/>
        </p:nvSpPr>
        <p:spPr>
          <a:xfrm>
            <a:off x="1454356" y="3241059"/>
            <a:ext cx="16450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noProof="0" dirty="0" smtClean="0">
                <a:latin typeface="+mj-lt"/>
              </a:rPr>
              <a:t>Page:</a:t>
            </a:r>
            <a:endParaRPr lang="en-US" noProof="0" dirty="0">
              <a:latin typeface="+mj-lt"/>
            </a:endParaRPr>
          </a:p>
        </p:txBody>
      </p:sp>
      <p:sp>
        <p:nvSpPr>
          <p:cNvPr id="14" name="Tekstboks 13"/>
          <p:cNvSpPr txBox="1"/>
          <p:nvPr userDrawn="1"/>
        </p:nvSpPr>
        <p:spPr>
          <a:xfrm>
            <a:off x="1463016" y="3881671"/>
            <a:ext cx="16369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noProof="0" dirty="0" smtClean="0">
                <a:latin typeface="+mj-lt"/>
              </a:rPr>
              <a:t>Time:</a:t>
            </a:r>
            <a:endParaRPr lang="en-US" noProof="0" dirty="0">
              <a:latin typeface="+mj-lt"/>
            </a:endParaRPr>
          </a:p>
        </p:txBody>
      </p:sp>
      <p:sp>
        <p:nvSpPr>
          <p:cNvPr id="15" name="Tekstboks 14"/>
          <p:cNvSpPr txBox="1"/>
          <p:nvPr userDrawn="1"/>
        </p:nvSpPr>
        <p:spPr>
          <a:xfrm>
            <a:off x="437256" y="4505509"/>
            <a:ext cx="26613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noProof="0" dirty="0" smtClean="0">
                <a:latin typeface="+mj-lt"/>
              </a:rPr>
              <a:t>Products:</a:t>
            </a:r>
            <a:endParaRPr lang="en-US" noProof="0" dirty="0">
              <a:latin typeface="+mj-l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/>
            </a:lvl1pPr>
          </a:lstStyle>
          <a:p>
            <a:r>
              <a:rPr lang="en-US" noProof="0" dirty="0" err="1" smtClean="0"/>
              <a:t>Klik</a:t>
            </a:r>
            <a:r>
              <a:rPr lang="en-US" noProof="0" dirty="0" smtClean="0"/>
              <a:t> for at </a:t>
            </a:r>
            <a:r>
              <a:rPr lang="en-US" noProof="0" dirty="0" err="1" smtClean="0"/>
              <a:t>redigere</a:t>
            </a:r>
            <a:r>
              <a:rPr lang="en-US" noProof="0" dirty="0" smtClean="0"/>
              <a:t> </a:t>
            </a:r>
            <a:r>
              <a:rPr lang="en-US" noProof="0" dirty="0" err="1" smtClean="0"/>
              <a:t>titeltypografi</a:t>
            </a:r>
            <a:r>
              <a:rPr lang="en-US" noProof="0" dirty="0" smtClean="0"/>
              <a:t> </a:t>
            </a:r>
            <a:r>
              <a:rPr lang="en-US" noProof="0" dirty="0" err="1" smtClean="0"/>
              <a:t>i</a:t>
            </a:r>
            <a:r>
              <a:rPr lang="en-US" noProof="0" dirty="0" smtClean="0"/>
              <a:t> </a:t>
            </a:r>
            <a:r>
              <a:rPr lang="en-US" noProof="0" dirty="0" err="1" smtClean="0"/>
              <a:t>masteren</a:t>
            </a:r>
            <a:endParaRPr lang="en-US" noProof="0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 3" pitchFamily="18" charset="2"/>
              <a:buNone/>
              <a:defRPr sz="2400" b="1">
                <a:latin typeface="Verdana" pitchFamily="34" charset="0"/>
              </a:defRPr>
            </a:lvl1pPr>
          </a:lstStyle>
          <a:p>
            <a:r>
              <a:rPr lang="en-US" noProof="0" dirty="0" err="1" smtClean="0"/>
              <a:t>Klik</a:t>
            </a:r>
            <a:r>
              <a:rPr lang="en-US" noProof="0" dirty="0" smtClean="0"/>
              <a:t> for at </a:t>
            </a:r>
            <a:r>
              <a:rPr lang="en-US" noProof="0" dirty="0" err="1" smtClean="0"/>
              <a:t>redigere</a:t>
            </a:r>
            <a:r>
              <a:rPr lang="en-US" noProof="0" dirty="0" smtClean="0"/>
              <a:t> </a:t>
            </a:r>
            <a:r>
              <a:rPr lang="en-US" noProof="0" dirty="0" err="1" smtClean="0"/>
              <a:t>undertiteltypografien</a:t>
            </a:r>
            <a:r>
              <a:rPr lang="en-US" noProof="0" dirty="0" smtClean="0"/>
              <a:t> </a:t>
            </a:r>
            <a:r>
              <a:rPr lang="en-US" noProof="0" dirty="0" err="1" smtClean="0"/>
              <a:t>i</a:t>
            </a:r>
            <a:r>
              <a:rPr lang="en-US" noProof="0" dirty="0" smtClean="0"/>
              <a:t> </a:t>
            </a:r>
            <a:r>
              <a:rPr lang="en-US" noProof="0" dirty="0" err="1" smtClean="0"/>
              <a:t>masteren</a:t>
            </a:r>
            <a:endParaRPr lang="en-US" noProof="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noProof="0" dirty="0" smtClean="0"/>
              <a:t>6. </a:t>
            </a:r>
            <a:r>
              <a:rPr lang="en-US" noProof="0" dirty="0" err="1" smtClean="0"/>
              <a:t>december</a:t>
            </a:r>
            <a:r>
              <a:rPr lang="en-US" noProof="0" dirty="0" smtClean="0"/>
              <a:t> 2002</a:t>
            </a:r>
            <a:endParaRPr lang="en-US" noProof="0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noProof="0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3595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A8519-B380-4464-876A-9E46754D21D8}" type="slidenum">
              <a:rPr lang="en-US" noProof="0" smtClean="0"/>
              <a:pPr>
                <a:defRPr/>
              </a:pPr>
              <a:t>‹nr.›</a:t>
            </a:fld>
            <a:endParaRPr lang="en-US" noProof="0" dirty="0"/>
          </a:p>
        </p:txBody>
      </p:sp>
      <p:sp>
        <p:nvSpPr>
          <p:cNvPr id="10" name="Tekstboks 9"/>
          <p:cNvSpPr txBox="1"/>
          <p:nvPr userDrawn="1"/>
        </p:nvSpPr>
        <p:spPr>
          <a:xfrm>
            <a:off x="0" y="35086"/>
            <a:ext cx="1211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noProof="0" dirty="0" smtClean="0">
                <a:solidFill>
                  <a:srgbClr val="000000"/>
                </a:solidFill>
              </a:rPr>
              <a:t>© www.PR2.dk</a:t>
            </a:r>
            <a:endParaRPr lang="en-US" sz="1200" b="0" noProof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delsesprodu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dfyldt blanket 5"/>
          <p:cNvSpPr/>
          <p:nvPr userDrawn="1"/>
        </p:nvSpPr>
        <p:spPr bwMode="auto">
          <a:xfrm>
            <a:off x="465511" y="383842"/>
            <a:ext cx="6593316" cy="573286"/>
          </a:xfrm>
          <a:prstGeom prst="flowChartDocument">
            <a:avLst/>
          </a:prstGeom>
          <a:solidFill>
            <a:srgbClr val="FFFF99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latin typeface="+mj-lt"/>
            </a:endParaRPr>
          </a:p>
        </p:txBody>
      </p:sp>
      <p:sp>
        <p:nvSpPr>
          <p:cNvPr id="8" name="Kombinationstegning 7"/>
          <p:cNvSpPr/>
          <p:nvPr userDrawn="1"/>
        </p:nvSpPr>
        <p:spPr>
          <a:xfrm>
            <a:off x="465512" y="1085318"/>
            <a:ext cx="3969755" cy="5524767"/>
          </a:xfrm>
          <a:custGeom>
            <a:avLst/>
            <a:gdLst>
              <a:gd name="connsiteX0" fmla="*/ 0 w 2722491"/>
              <a:gd name="connsiteY0" fmla="*/ 272249 h 5957207"/>
              <a:gd name="connsiteX1" fmla="*/ 79740 w 2722491"/>
              <a:gd name="connsiteY1" fmla="*/ 79740 h 5957207"/>
              <a:gd name="connsiteX2" fmla="*/ 272249 w 2722491"/>
              <a:gd name="connsiteY2" fmla="*/ 0 h 5957207"/>
              <a:gd name="connsiteX3" fmla="*/ 2450242 w 2722491"/>
              <a:gd name="connsiteY3" fmla="*/ 0 h 5957207"/>
              <a:gd name="connsiteX4" fmla="*/ 2642751 w 2722491"/>
              <a:gd name="connsiteY4" fmla="*/ 79740 h 5957207"/>
              <a:gd name="connsiteX5" fmla="*/ 2722491 w 2722491"/>
              <a:gd name="connsiteY5" fmla="*/ 272249 h 5957207"/>
              <a:gd name="connsiteX6" fmla="*/ 2722491 w 2722491"/>
              <a:gd name="connsiteY6" fmla="*/ 5684958 h 5957207"/>
              <a:gd name="connsiteX7" fmla="*/ 2642751 w 2722491"/>
              <a:gd name="connsiteY7" fmla="*/ 5877467 h 5957207"/>
              <a:gd name="connsiteX8" fmla="*/ 2450242 w 2722491"/>
              <a:gd name="connsiteY8" fmla="*/ 5957207 h 5957207"/>
              <a:gd name="connsiteX9" fmla="*/ 272249 w 2722491"/>
              <a:gd name="connsiteY9" fmla="*/ 5957207 h 5957207"/>
              <a:gd name="connsiteX10" fmla="*/ 79740 w 2722491"/>
              <a:gd name="connsiteY10" fmla="*/ 5877467 h 5957207"/>
              <a:gd name="connsiteX11" fmla="*/ 0 w 2722491"/>
              <a:gd name="connsiteY11" fmla="*/ 5684958 h 5957207"/>
              <a:gd name="connsiteX12" fmla="*/ 0 w 2722491"/>
              <a:gd name="connsiteY12" fmla="*/ 272249 h 595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22491" h="5957207">
                <a:moveTo>
                  <a:pt x="0" y="272249"/>
                </a:moveTo>
                <a:cubicBezTo>
                  <a:pt x="0" y="200044"/>
                  <a:pt x="28683" y="130796"/>
                  <a:pt x="79740" y="79740"/>
                </a:cubicBezTo>
                <a:cubicBezTo>
                  <a:pt x="130797" y="28683"/>
                  <a:pt x="200044" y="0"/>
                  <a:pt x="272249" y="0"/>
                </a:cubicBezTo>
                <a:lnTo>
                  <a:pt x="2450242" y="0"/>
                </a:lnTo>
                <a:cubicBezTo>
                  <a:pt x="2522447" y="0"/>
                  <a:pt x="2591695" y="28683"/>
                  <a:pt x="2642751" y="79740"/>
                </a:cubicBezTo>
                <a:cubicBezTo>
                  <a:pt x="2693808" y="130797"/>
                  <a:pt x="2722491" y="200044"/>
                  <a:pt x="2722491" y="272249"/>
                </a:cubicBezTo>
                <a:lnTo>
                  <a:pt x="2722491" y="5684958"/>
                </a:lnTo>
                <a:cubicBezTo>
                  <a:pt x="2722491" y="5757163"/>
                  <a:pt x="2693808" y="5826411"/>
                  <a:pt x="2642751" y="5877467"/>
                </a:cubicBezTo>
                <a:cubicBezTo>
                  <a:pt x="2591694" y="5928524"/>
                  <a:pt x="2522447" y="5957207"/>
                  <a:pt x="2450242" y="5957207"/>
                </a:cubicBezTo>
                <a:lnTo>
                  <a:pt x="272249" y="5957207"/>
                </a:lnTo>
                <a:cubicBezTo>
                  <a:pt x="200044" y="5957207"/>
                  <a:pt x="130796" y="5928524"/>
                  <a:pt x="79740" y="5877467"/>
                </a:cubicBezTo>
                <a:cubicBezTo>
                  <a:pt x="28683" y="5826410"/>
                  <a:pt x="0" y="5757163"/>
                  <a:pt x="0" y="5684958"/>
                </a:cubicBezTo>
                <a:lnTo>
                  <a:pt x="0" y="272249"/>
                </a:lnTo>
                <a:close/>
              </a:path>
            </a:pathLst>
          </a:custGeom>
          <a:solidFill>
            <a:srgbClr val="DDDDDD"/>
          </a:solidFill>
        </p:spPr>
        <p:style>
          <a:lnRef idx="0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8000" tIns="45720" rIns="45720" bIns="4215765" numCol="1" spcCol="1270" anchor="t" anchorCtr="0">
            <a:noAutofit/>
          </a:bodyPr>
          <a:lstStyle/>
          <a:p>
            <a:pPr lvl="0" algn="l" defTabSz="533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kern="1200" noProof="0" dirty="0" smtClean="0">
                <a:solidFill>
                  <a:srgbClr val="000000"/>
                </a:solidFill>
              </a:rPr>
              <a:t>Purpose</a:t>
            </a:r>
            <a:endParaRPr lang="en-US" sz="2000" b="0" noProof="0" dirty="0" smtClean="0">
              <a:solidFill>
                <a:srgbClr val="000000"/>
              </a:solidFill>
            </a:endParaRPr>
          </a:p>
          <a:p>
            <a:pPr marL="174625" lvl="0" indent="-174625" algn="l" defTabSz="533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US" sz="2000" b="0" kern="1200" noProof="0" dirty="0"/>
          </a:p>
        </p:txBody>
      </p:sp>
      <p:sp>
        <p:nvSpPr>
          <p:cNvPr id="9" name="Kombinationstegning 8"/>
          <p:cNvSpPr/>
          <p:nvPr userDrawn="1"/>
        </p:nvSpPr>
        <p:spPr>
          <a:xfrm>
            <a:off x="4788260" y="1085318"/>
            <a:ext cx="3969755" cy="5524767"/>
          </a:xfrm>
          <a:custGeom>
            <a:avLst/>
            <a:gdLst>
              <a:gd name="connsiteX0" fmla="*/ 0 w 2722491"/>
              <a:gd name="connsiteY0" fmla="*/ 272249 h 5957207"/>
              <a:gd name="connsiteX1" fmla="*/ 79740 w 2722491"/>
              <a:gd name="connsiteY1" fmla="*/ 79740 h 5957207"/>
              <a:gd name="connsiteX2" fmla="*/ 272249 w 2722491"/>
              <a:gd name="connsiteY2" fmla="*/ 0 h 5957207"/>
              <a:gd name="connsiteX3" fmla="*/ 2450242 w 2722491"/>
              <a:gd name="connsiteY3" fmla="*/ 0 h 5957207"/>
              <a:gd name="connsiteX4" fmla="*/ 2642751 w 2722491"/>
              <a:gd name="connsiteY4" fmla="*/ 79740 h 5957207"/>
              <a:gd name="connsiteX5" fmla="*/ 2722491 w 2722491"/>
              <a:gd name="connsiteY5" fmla="*/ 272249 h 5957207"/>
              <a:gd name="connsiteX6" fmla="*/ 2722491 w 2722491"/>
              <a:gd name="connsiteY6" fmla="*/ 5684958 h 5957207"/>
              <a:gd name="connsiteX7" fmla="*/ 2642751 w 2722491"/>
              <a:gd name="connsiteY7" fmla="*/ 5877467 h 5957207"/>
              <a:gd name="connsiteX8" fmla="*/ 2450242 w 2722491"/>
              <a:gd name="connsiteY8" fmla="*/ 5957207 h 5957207"/>
              <a:gd name="connsiteX9" fmla="*/ 272249 w 2722491"/>
              <a:gd name="connsiteY9" fmla="*/ 5957207 h 5957207"/>
              <a:gd name="connsiteX10" fmla="*/ 79740 w 2722491"/>
              <a:gd name="connsiteY10" fmla="*/ 5877467 h 5957207"/>
              <a:gd name="connsiteX11" fmla="*/ 0 w 2722491"/>
              <a:gd name="connsiteY11" fmla="*/ 5684958 h 5957207"/>
              <a:gd name="connsiteX12" fmla="*/ 0 w 2722491"/>
              <a:gd name="connsiteY12" fmla="*/ 272249 h 595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22491" h="5957207">
                <a:moveTo>
                  <a:pt x="0" y="272249"/>
                </a:moveTo>
                <a:cubicBezTo>
                  <a:pt x="0" y="200044"/>
                  <a:pt x="28683" y="130796"/>
                  <a:pt x="79740" y="79740"/>
                </a:cubicBezTo>
                <a:cubicBezTo>
                  <a:pt x="130797" y="28683"/>
                  <a:pt x="200044" y="0"/>
                  <a:pt x="272249" y="0"/>
                </a:cubicBezTo>
                <a:lnTo>
                  <a:pt x="2450242" y="0"/>
                </a:lnTo>
                <a:cubicBezTo>
                  <a:pt x="2522447" y="0"/>
                  <a:pt x="2591695" y="28683"/>
                  <a:pt x="2642751" y="79740"/>
                </a:cubicBezTo>
                <a:cubicBezTo>
                  <a:pt x="2693808" y="130797"/>
                  <a:pt x="2722491" y="200044"/>
                  <a:pt x="2722491" y="272249"/>
                </a:cubicBezTo>
                <a:lnTo>
                  <a:pt x="2722491" y="5684958"/>
                </a:lnTo>
                <a:cubicBezTo>
                  <a:pt x="2722491" y="5757163"/>
                  <a:pt x="2693808" y="5826411"/>
                  <a:pt x="2642751" y="5877467"/>
                </a:cubicBezTo>
                <a:cubicBezTo>
                  <a:pt x="2591694" y="5928524"/>
                  <a:pt x="2522447" y="5957207"/>
                  <a:pt x="2450242" y="5957207"/>
                </a:cubicBezTo>
                <a:lnTo>
                  <a:pt x="272249" y="5957207"/>
                </a:lnTo>
                <a:cubicBezTo>
                  <a:pt x="200044" y="5957207"/>
                  <a:pt x="130796" y="5928524"/>
                  <a:pt x="79740" y="5877467"/>
                </a:cubicBezTo>
                <a:cubicBezTo>
                  <a:pt x="28683" y="5826410"/>
                  <a:pt x="0" y="5757163"/>
                  <a:pt x="0" y="5684958"/>
                </a:cubicBezTo>
                <a:lnTo>
                  <a:pt x="0" y="272249"/>
                </a:lnTo>
                <a:close/>
              </a:path>
            </a:pathLst>
          </a:custGeom>
          <a:solidFill>
            <a:srgbClr val="DDDDDD"/>
          </a:solidFill>
        </p:spPr>
        <p:style>
          <a:lnRef idx="0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8000" tIns="45720" rIns="45720" bIns="4215765" numCol="1" spcCol="1270" anchor="t" anchorCtr="0">
            <a:noAutofit/>
          </a:bodyPr>
          <a:lstStyle/>
          <a:p>
            <a:pPr lvl="0" algn="l" defTabSz="533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kern="1200" noProof="0" dirty="0" smtClean="0">
                <a:solidFill>
                  <a:srgbClr val="000000"/>
                </a:solidFill>
              </a:rPr>
              <a:t>Example</a:t>
            </a:r>
            <a:endParaRPr lang="en-US" sz="2000" b="0" noProof="0" dirty="0" smtClean="0">
              <a:solidFill>
                <a:srgbClr val="000000"/>
              </a:solidFill>
            </a:endParaRPr>
          </a:p>
          <a:p>
            <a:pPr marL="174625" lvl="0" indent="-174625" algn="l" defTabSz="533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US" sz="2000" b="0" kern="1200" noProof="0" dirty="0"/>
          </a:p>
        </p:txBody>
      </p:sp>
      <p:sp>
        <p:nvSpPr>
          <p:cNvPr id="15" name="Pladsholder til tekst 14"/>
          <p:cNvSpPr>
            <a:spLocks noGrp="1"/>
          </p:cNvSpPr>
          <p:nvPr>
            <p:ph type="body" sz="quarter" idx="13"/>
          </p:nvPr>
        </p:nvSpPr>
        <p:spPr>
          <a:xfrm>
            <a:off x="657667" y="1367328"/>
            <a:ext cx="3623775" cy="5040060"/>
          </a:xfrm>
        </p:spPr>
        <p:txBody>
          <a:bodyPr/>
          <a:lstStyle>
            <a:lvl1pPr marL="265113" indent="-265113">
              <a:buSzPct val="100000"/>
              <a:buFont typeface="Wingdings" pitchFamily="2" charset="2"/>
              <a:buChar char="§"/>
              <a:defRPr sz="2000">
                <a:solidFill>
                  <a:srgbClr val="000000"/>
                </a:solidFill>
              </a:defRPr>
            </a:lvl1pPr>
            <a:lvl2pPr marL="538163" indent="-277813">
              <a:buSzPct val="100000"/>
              <a:defRPr sz="1800">
                <a:solidFill>
                  <a:srgbClr val="000000"/>
                </a:solidFill>
              </a:defRPr>
            </a:lvl2pPr>
            <a:lvl3pPr marL="714375" indent="-174625"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lvl3pPr>
            <a:lvl4pPr marL="900113" indent="-177800">
              <a:defRPr sz="1800">
                <a:solidFill>
                  <a:srgbClr val="000000"/>
                </a:solidFill>
              </a:defRPr>
            </a:lvl4pPr>
            <a:lvl5pPr marL="1076325" indent="-177800"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noProof="0" dirty="0" err="1" smtClean="0"/>
              <a:t>Klik</a:t>
            </a:r>
            <a:r>
              <a:rPr lang="en-US" noProof="0" dirty="0" smtClean="0"/>
              <a:t> for at </a:t>
            </a:r>
            <a:r>
              <a:rPr lang="en-US" noProof="0" dirty="0" err="1" smtClean="0"/>
              <a:t>redigere</a:t>
            </a:r>
            <a:r>
              <a:rPr lang="en-US" noProof="0" dirty="0" smtClean="0"/>
              <a:t> </a:t>
            </a:r>
            <a:r>
              <a:rPr lang="en-US" noProof="0" dirty="0" err="1" smtClean="0"/>
              <a:t>typografi</a:t>
            </a:r>
            <a:r>
              <a:rPr lang="en-US" noProof="0" dirty="0" smtClean="0"/>
              <a:t> </a:t>
            </a:r>
            <a:r>
              <a:rPr lang="en-US" noProof="0" dirty="0" err="1" smtClean="0"/>
              <a:t>i</a:t>
            </a:r>
            <a:r>
              <a:rPr lang="en-US" noProof="0" dirty="0" smtClean="0"/>
              <a:t> </a:t>
            </a:r>
            <a:r>
              <a:rPr lang="en-US" noProof="0" dirty="0" err="1" smtClean="0"/>
              <a:t>masteren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Andet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Tredje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Fjerde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Femte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/>
          </a:p>
        </p:txBody>
      </p:sp>
      <p:sp>
        <p:nvSpPr>
          <p:cNvPr id="16" name="Pladsholder til tekst 14"/>
          <p:cNvSpPr>
            <a:spLocks noGrp="1"/>
          </p:cNvSpPr>
          <p:nvPr>
            <p:ph type="body" sz="quarter" idx="14"/>
          </p:nvPr>
        </p:nvSpPr>
        <p:spPr>
          <a:xfrm>
            <a:off x="4971866" y="1375858"/>
            <a:ext cx="3623775" cy="5040060"/>
          </a:xfrm>
        </p:spPr>
        <p:txBody>
          <a:bodyPr/>
          <a:lstStyle>
            <a:lvl1pPr marL="0" indent="0">
              <a:buSzPct val="100000"/>
              <a:buFont typeface="+mj-lt"/>
              <a:buNone/>
              <a:defRPr sz="2000">
                <a:solidFill>
                  <a:srgbClr val="000000"/>
                </a:solidFill>
              </a:defRPr>
            </a:lvl1pPr>
            <a:lvl2pPr>
              <a:buSzPct val="100000"/>
              <a:defRPr sz="1800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  <a:lvl4pPr>
              <a:defRPr sz="1800">
                <a:solidFill>
                  <a:srgbClr val="000000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noProof="0" dirty="0" err="1" smtClean="0"/>
              <a:t>Klik</a:t>
            </a:r>
            <a:r>
              <a:rPr lang="en-US" noProof="0" dirty="0" smtClean="0"/>
              <a:t> for at </a:t>
            </a:r>
            <a:r>
              <a:rPr lang="en-US" noProof="0" dirty="0" err="1" smtClean="0"/>
              <a:t>redigere</a:t>
            </a:r>
            <a:r>
              <a:rPr lang="en-US" noProof="0" dirty="0" smtClean="0"/>
              <a:t> </a:t>
            </a:r>
            <a:r>
              <a:rPr lang="en-US" noProof="0" dirty="0" err="1" smtClean="0"/>
              <a:t>typografi</a:t>
            </a:r>
            <a:r>
              <a:rPr lang="en-US" noProof="0" dirty="0" smtClean="0"/>
              <a:t> </a:t>
            </a:r>
            <a:r>
              <a:rPr lang="en-US" noProof="0" dirty="0" err="1" smtClean="0"/>
              <a:t>i</a:t>
            </a:r>
            <a:r>
              <a:rPr lang="en-US" noProof="0" dirty="0" smtClean="0"/>
              <a:t> </a:t>
            </a:r>
            <a:r>
              <a:rPr lang="en-US" noProof="0" dirty="0" err="1" smtClean="0"/>
              <a:t>masteren</a:t>
            </a:r>
            <a:endParaRPr lang="en-US" noProof="0" dirty="0" smtClean="0"/>
          </a:p>
        </p:txBody>
      </p:sp>
      <p:sp>
        <p:nvSpPr>
          <p:cNvPr id="17" name="Pladsholder til dato 16"/>
          <p:cNvSpPr>
            <a:spLocks noGrp="1"/>
          </p:cNvSpPr>
          <p:nvPr>
            <p:ph type="dt" sz="half" idx="15"/>
          </p:nvPr>
        </p:nvSpPr>
        <p:spPr>
          <a:xfrm>
            <a:off x="36513" y="6524625"/>
            <a:ext cx="2980152" cy="457200"/>
          </a:xfrm>
        </p:spPr>
        <p:txBody>
          <a:bodyPr/>
          <a:lstStyle/>
          <a:p>
            <a:pPr>
              <a:defRPr/>
            </a:pPr>
            <a:r>
              <a:rPr lang="en-US" noProof="0" dirty="0" smtClean="0"/>
              <a:t>6. </a:t>
            </a:r>
            <a:r>
              <a:rPr lang="en-US" noProof="0" dirty="0" err="1" smtClean="0"/>
              <a:t>december</a:t>
            </a:r>
            <a:r>
              <a:rPr lang="en-US" noProof="0" dirty="0" smtClean="0"/>
              <a:t> 2002</a:t>
            </a:r>
            <a:endParaRPr lang="en-US" noProof="0" dirty="0"/>
          </a:p>
        </p:txBody>
      </p:sp>
      <p:sp>
        <p:nvSpPr>
          <p:cNvPr id="18" name="Pladsholder til diasnumm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450A8E24-6467-4230-9B2E-351DFC199685}" type="slidenum">
              <a:rPr lang="en-US" noProof="0" smtClean="0"/>
              <a:pPr>
                <a:defRPr/>
              </a:pPr>
              <a:t>‹nr.›</a:t>
            </a:fld>
            <a:endParaRPr lang="en-US" noProof="0" dirty="0"/>
          </a:p>
        </p:txBody>
      </p:sp>
      <p:sp>
        <p:nvSpPr>
          <p:cNvPr id="19" name="Pladsholder til sidefod 18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endParaRPr lang="en-US" noProof="0" dirty="0"/>
          </a:p>
        </p:txBody>
      </p:sp>
      <p:sp>
        <p:nvSpPr>
          <p:cNvPr id="21" name="Pladsholder til tekst 20"/>
          <p:cNvSpPr>
            <a:spLocks noGrp="1"/>
          </p:cNvSpPr>
          <p:nvPr>
            <p:ph type="body" sz="quarter" idx="18" hasCustomPrompt="1"/>
          </p:nvPr>
        </p:nvSpPr>
        <p:spPr>
          <a:xfrm>
            <a:off x="448419" y="389864"/>
            <a:ext cx="6148933" cy="436562"/>
          </a:xfrm>
        </p:spPr>
        <p:txBody>
          <a:bodyPr/>
          <a:lstStyle>
            <a:lvl1pPr>
              <a:buFontTx/>
              <a:buNone/>
              <a:defRPr b="1" baseline="0">
                <a:latin typeface="+mj-lt"/>
              </a:defRPr>
            </a:lvl1pPr>
          </a:lstStyle>
          <a:p>
            <a:pPr lvl="0"/>
            <a:r>
              <a:rPr lang="en-US" noProof="0" dirty="0" smtClean="0"/>
              <a:t>A.0 - </a:t>
            </a:r>
            <a:r>
              <a:rPr lang="en-US" noProof="0" dirty="0" err="1" smtClean="0"/>
              <a:t>Ledelsesprodukt</a:t>
            </a:r>
            <a:endParaRPr lang="en-US" noProof="0" dirty="0" smtClean="0"/>
          </a:p>
        </p:txBody>
      </p:sp>
      <p:sp>
        <p:nvSpPr>
          <p:cNvPr id="23" name="Pladsholder til tekst 22"/>
          <p:cNvSpPr>
            <a:spLocks noGrp="1"/>
          </p:cNvSpPr>
          <p:nvPr>
            <p:ph type="body" sz="quarter" idx="19" hasCustomPrompt="1"/>
          </p:nvPr>
        </p:nvSpPr>
        <p:spPr>
          <a:xfrm>
            <a:off x="7913406" y="390525"/>
            <a:ext cx="947161" cy="435901"/>
          </a:xfrm>
        </p:spPr>
        <p:txBody>
          <a:bodyPr/>
          <a:lstStyle>
            <a:lvl1pPr algn="r">
              <a:buNone/>
              <a:defRPr b="1">
                <a:solidFill>
                  <a:srgbClr val="FF0000"/>
                </a:solidFill>
                <a:latin typeface="+mj-lt"/>
              </a:defRPr>
            </a:lvl1pPr>
          </a:lstStyle>
          <a:p>
            <a:pPr lvl="0"/>
            <a:r>
              <a:rPr lang="en-US" noProof="0" dirty="0" smtClean="0"/>
              <a:t>000 </a:t>
            </a:r>
          </a:p>
        </p:txBody>
      </p:sp>
      <p:sp>
        <p:nvSpPr>
          <p:cNvPr id="24" name="Tekstboks 23"/>
          <p:cNvSpPr txBox="1"/>
          <p:nvPr userDrawn="1"/>
        </p:nvSpPr>
        <p:spPr>
          <a:xfrm>
            <a:off x="7058827" y="373433"/>
            <a:ext cx="1186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noProof="0" dirty="0" smtClean="0">
                <a:solidFill>
                  <a:srgbClr val="FF0000"/>
                </a:solidFill>
                <a:latin typeface="+mj-lt"/>
              </a:rPr>
              <a:t>Page:</a:t>
            </a:r>
            <a:endParaRPr lang="en-US" sz="2400" noProof="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5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snit 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321643"/>
            <a:ext cx="7772400" cy="1099457"/>
          </a:xfrm>
        </p:spPr>
        <p:txBody>
          <a:bodyPr/>
          <a:lstStyle>
            <a:lvl1pPr algn="ctr">
              <a:defRPr sz="2800"/>
            </a:lvl1pPr>
          </a:lstStyle>
          <a:p>
            <a:r>
              <a:rPr lang="en-US" noProof="0" dirty="0" err="1" smtClean="0"/>
              <a:t>Klik</a:t>
            </a:r>
            <a:r>
              <a:rPr lang="en-US" noProof="0" dirty="0" smtClean="0"/>
              <a:t> for at </a:t>
            </a:r>
            <a:r>
              <a:rPr lang="en-US" noProof="0" dirty="0" err="1" smtClean="0"/>
              <a:t>redigere</a:t>
            </a:r>
            <a:r>
              <a:rPr lang="en-US" noProof="0" dirty="0" smtClean="0"/>
              <a:t> </a:t>
            </a:r>
            <a:r>
              <a:rPr lang="en-US" noProof="0" dirty="0" err="1" smtClean="0"/>
              <a:t>titeltypografi</a:t>
            </a:r>
            <a:r>
              <a:rPr lang="en-US" noProof="0" dirty="0" smtClean="0"/>
              <a:t> </a:t>
            </a:r>
            <a:r>
              <a:rPr lang="en-US" noProof="0" dirty="0" err="1" smtClean="0"/>
              <a:t>i</a:t>
            </a:r>
            <a:r>
              <a:rPr lang="en-US" noProof="0" dirty="0" smtClean="0"/>
              <a:t> </a:t>
            </a:r>
            <a:r>
              <a:rPr lang="en-US" noProof="0" dirty="0" err="1" smtClean="0"/>
              <a:t>masteren</a:t>
            </a:r>
            <a:endParaRPr lang="en-US" noProof="0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431977"/>
            <a:ext cx="7772400" cy="870867"/>
          </a:xfrm>
        </p:spPr>
        <p:txBody>
          <a:bodyPr/>
          <a:lstStyle>
            <a:lvl1pPr marL="0" indent="0" algn="ctr">
              <a:buFont typeface="Wingdings 3" pitchFamily="18" charset="2"/>
              <a:buNone/>
              <a:defRPr sz="2400" b="1">
                <a:latin typeface="Verdana" pitchFamily="34" charset="0"/>
              </a:defRPr>
            </a:lvl1pPr>
          </a:lstStyle>
          <a:p>
            <a:r>
              <a:rPr lang="en-US" noProof="0" dirty="0" err="1" smtClean="0"/>
              <a:t>Klik</a:t>
            </a:r>
            <a:r>
              <a:rPr lang="en-US" noProof="0" dirty="0" smtClean="0"/>
              <a:t> for at </a:t>
            </a:r>
            <a:r>
              <a:rPr lang="en-US" noProof="0" dirty="0" err="1" smtClean="0"/>
              <a:t>redigere</a:t>
            </a:r>
            <a:r>
              <a:rPr lang="en-US" noProof="0" dirty="0" smtClean="0"/>
              <a:t> </a:t>
            </a:r>
            <a:r>
              <a:rPr lang="en-US" noProof="0" dirty="0" err="1" smtClean="0"/>
              <a:t>undertiteltypografien</a:t>
            </a:r>
            <a:r>
              <a:rPr lang="en-US" noProof="0" dirty="0" smtClean="0"/>
              <a:t> </a:t>
            </a:r>
            <a:r>
              <a:rPr lang="en-US" noProof="0" dirty="0" err="1" smtClean="0"/>
              <a:t>i</a:t>
            </a:r>
            <a:r>
              <a:rPr lang="en-US" noProof="0" dirty="0" smtClean="0"/>
              <a:t> </a:t>
            </a:r>
            <a:r>
              <a:rPr lang="en-US" noProof="0" dirty="0" err="1" smtClean="0"/>
              <a:t>masteren</a:t>
            </a:r>
            <a:endParaRPr lang="en-US" noProof="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noProof="0" dirty="0" smtClean="0"/>
              <a:t>6. </a:t>
            </a:r>
            <a:r>
              <a:rPr lang="en-US" noProof="0" dirty="0" err="1" smtClean="0"/>
              <a:t>december</a:t>
            </a:r>
            <a:r>
              <a:rPr lang="en-US" noProof="0" dirty="0" smtClean="0"/>
              <a:t> 2002</a:t>
            </a:r>
            <a:endParaRPr lang="en-US" noProof="0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noProof="0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3595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A8519-B380-4464-876A-9E46754D21D8}" type="slidenum">
              <a:rPr lang="en-US" noProof="0" smtClean="0"/>
              <a:pPr>
                <a:defRPr/>
              </a:pPr>
              <a:t>‹nr.›</a:t>
            </a:fld>
            <a:endParaRPr lang="en-US" noProof="0" dirty="0"/>
          </a:p>
        </p:txBody>
      </p:sp>
      <p:sp>
        <p:nvSpPr>
          <p:cNvPr id="9" name="Pladsholder til billede 8"/>
          <p:cNvSpPr>
            <a:spLocks noGrp="1"/>
          </p:cNvSpPr>
          <p:nvPr>
            <p:ph type="pic" sz="quarter" idx="13"/>
          </p:nvPr>
        </p:nvSpPr>
        <p:spPr>
          <a:xfrm>
            <a:off x="2606462" y="908050"/>
            <a:ext cx="3929498" cy="3184977"/>
          </a:xfrm>
        </p:spPr>
        <p:txBody>
          <a:bodyPr/>
          <a:lstStyle>
            <a:lvl1pPr>
              <a:buNone/>
              <a:defRPr/>
            </a:lvl1pPr>
          </a:lstStyle>
          <a:p>
            <a:endParaRPr lang="en-US" noProof="0" dirty="0"/>
          </a:p>
        </p:txBody>
      </p:sp>
      <p:sp>
        <p:nvSpPr>
          <p:cNvPr id="11" name="Tekstboks 10"/>
          <p:cNvSpPr txBox="1"/>
          <p:nvPr userDrawn="1"/>
        </p:nvSpPr>
        <p:spPr>
          <a:xfrm>
            <a:off x="0" y="35086"/>
            <a:ext cx="1211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noProof="0" dirty="0" smtClean="0">
                <a:solidFill>
                  <a:srgbClr val="000000"/>
                </a:solidFill>
              </a:rPr>
              <a:t>© www.PR2.dk</a:t>
            </a:r>
            <a:endParaRPr lang="en-US" sz="1200" b="0" noProof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 smtClean="0"/>
              <a:t>Klik</a:t>
            </a:r>
            <a:r>
              <a:rPr lang="en-US" noProof="0" dirty="0" smtClean="0"/>
              <a:t> for at </a:t>
            </a:r>
            <a:r>
              <a:rPr lang="en-US" noProof="0" dirty="0" err="1" smtClean="0"/>
              <a:t>redigere</a:t>
            </a:r>
            <a:r>
              <a:rPr lang="en-US" noProof="0" dirty="0" smtClean="0"/>
              <a:t> </a:t>
            </a:r>
            <a:r>
              <a:rPr lang="en-US" noProof="0" dirty="0" err="1" smtClean="0"/>
              <a:t>titeltypografi</a:t>
            </a:r>
            <a:r>
              <a:rPr lang="en-US" noProof="0" dirty="0" smtClean="0"/>
              <a:t> </a:t>
            </a:r>
            <a:r>
              <a:rPr lang="en-US" noProof="0" dirty="0" err="1" smtClean="0"/>
              <a:t>i</a:t>
            </a:r>
            <a:r>
              <a:rPr lang="en-US" noProof="0" dirty="0" smtClean="0"/>
              <a:t> </a:t>
            </a:r>
            <a:r>
              <a:rPr lang="en-US" noProof="0" dirty="0" err="1" smtClean="0"/>
              <a:t>masteren</a:t>
            </a:r>
            <a:endParaRPr lang="en-US" noProof="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100000"/>
              <a:defRPr/>
            </a:lvl1pPr>
            <a:lvl2pPr>
              <a:buSzPct val="100000"/>
              <a:defRPr/>
            </a:lvl2pPr>
            <a:lvl3pPr>
              <a:buSzPct val="100000"/>
              <a:defRPr/>
            </a:lvl3pPr>
          </a:lstStyle>
          <a:p>
            <a:pPr lvl="0"/>
            <a:r>
              <a:rPr lang="en-US" noProof="0" dirty="0" err="1" smtClean="0"/>
              <a:t>Klik</a:t>
            </a:r>
            <a:r>
              <a:rPr lang="en-US" noProof="0" dirty="0" smtClean="0"/>
              <a:t> for at </a:t>
            </a:r>
            <a:r>
              <a:rPr lang="en-US" noProof="0" dirty="0" err="1" smtClean="0"/>
              <a:t>redigere</a:t>
            </a:r>
            <a:r>
              <a:rPr lang="en-US" noProof="0" dirty="0" smtClean="0"/>
              <a:t> </a:t>
            </a:r>
            <a:r>
              <a:rPr lang="en-US" noProof="0" dirty="0" err="1" smtClean="0"/>
              <a:t>typografi</a:t>
            </a:r>
            <a:r>
              <a:rPr lang="en-US" noProof="0" dirty="0" smtClean="0"/>
              <a:t> </a:t>
            </a:r>
            <a:r>
              <a:rPr lang="en-US" noProof="0" dirty="0" err="1" smtClean="0"/>
              <a:t>i</a:t>
            </a:r>
            <a:r>
              <a:rPr lang="en-US" noProof="0" dirty="0" smtClean="0"/>
              <a:t> </a:t>
            </a:r>
            <a:r>
              <a:rPr lang="en-US" noProof="0" dirty="0" err="1" smtClean="0"/>
              <a:t>masteren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Andet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Tredje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Fjerde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Femte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noProof="0" dirty="0" smtClean="0"/>
              <a:t>6. </a:t>
            </a:r>
            <a:r>
              <a:rPr lang="en-US" noProof="0" dirty="0" err="1" smtClean="0"/>
              <a:t>december</a:t>
            </a:r>
            <a:r>
              <a:rPr lang="en-US" noProof="0" dirty="0" smtClean="0"/>
              <a:t> 2002</a:t>
            </a:r>
            <a:endParaRPr lang="en-US" noProof="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noProof="0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8E64F-032D-493C-B65A-295478BE74BC}" type="slidenum">
              <a:rPr lang="en-US" noProof="0" smtClean="0"/>
              <a:pPr>
                <a:defRPr/>
              </a:pPr>
              <a:t>‹nr.›</a:t>
            </a:fld>
            <a:endParaRPr lang="en-US" noProof="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noProof="0" dirty="0" err="1" smtClean="0"/>
              <a:t>Klik</a:t>
            </a:r>
            <a:r>
              <a:rPr lang="en-US" noProof="0" dirty="0" smtClean="0"/>
              <a:t> for at </a:t>
            </a:r>
            <a:r>
              <a:rPr lang="en-US" noProof="0" dirty="0" err="1" smtClean="0"/>
              <a:t>redigere</a:t>
            </a:r>
            <a:r>
              <a:rPr lang="en-US" noProof="0" dirty="0" smtClean="0"/>
              <a:t> </a:t>
            </a:r>
            <a:r>
              <a:rPr lang="en-US" noProof="0" dirty="0" err="1" smtClean="0"/>
              <a:t>titeltypografi</a:t>
            </a:r>
            <a:r>
              <a:rPr lang="en-US" noProof="0" dirty="0" smtClean="0"/>
              <a:t> </a:t>
            </a:r>
            <a:r>
              <a:rPr lang="en-US" noProof="0" dirty="0" err="1" smtClean="0"/>
              <a:t>i</a:t>
            </a:r>
            <a:r>
              <a:rPr lang="en-US" noProof="0" dirty="0" smtClean="0"/>
              <a:t> </a:t>
            </a:r>
            <a:r>
              <a:rPr lang="en-US" noProof="0" dirty="0" err="1" smtClean="0"/>
              <a:t>masteren</a:t>
            </a:r>
            <a:endParaRPr lang="en-US" noProof="0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247826" y="1139825"/>
            <a:ext cx="4320000" cy="4956175"/>
          </a:xfrm>
        </p:spPr>
        <p:txBody>
          <a:bodyPr/>
          <a:lstStyle>
            <a:lvl1pPr>
              <a:buSzPct val="100000"/>
              <a:defRPr sz="2800"/>
            </a:lvl1pPr>
            <a:lvl2pPr marL="717550" indent="-273050">
              <a:spcBef>
                <a:spcPts val="800"/>
              </a:spcBef>
              <a:buSzPct val="100000"/>
              <a:defRPr sz="2400"/>
            </a:lvl2pPr>
            <a:lvl3pPr marL="982663" indent="-265113">
              <a:buSzPct val="100000"/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err="1" smtClean="0"/>
              <a:t>Klik</a:t>
            </a:r>
            <a:r>
              <a:rPr lang="en-US" noProof="0" dirty="0" smtClean="0"/>
              <a:t> for at </a:t>
            </a:r>
            <a:r>
              <a:rPr lang="en-US" noProof="0" dirty="0" err="1" smtClean="0"/>
              <a:t>redigere</a:t>
            </a:r>
            <a:r>
              <a:rPr lang="en-US" noProof="0" dirty="0" smtClean="0"/>
              <a:t> </a:t>
            </a:r>
            <a:r>
              <a:rPr lang="en-US" noProof="0" dirty="0" err="1" smtClean="0"/>
              <a:t>typografi</a:t>
            </a:r>
            <a:r>
              <a:rPr lang="en-US" noProof="0" dirty="0" smtClean="0"/>
              <a:t> </a:t>
            </a:r>
            <a:r>
              <a:rPr lang="en-US" noProof="0" dirty="0" err="1" smtClean="0"/>
              <a:t>i</a:t>
            </a:r>
            <a:r>
              <a:rPr lang="en-US" noProof="0" dirty="0" smtClean="0"/>
              <a:t> </a:t>
            </a:r>
            <a:r>
              <a:rPr lang="en-US" noProof="0" dirty="0" err="1" smtClean="0"/>
              <a:t>masteren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Andet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Tredje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Fjerde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Femte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7398" y="1139825"/>
            <a:ext cx="4320000" cy="4956175"/>
          </a:xfrm>
        </p:spPr>
        <p:txBody>
          <a:bodyPr/>
          <a:lstStyle>
            <a:lvl1pPr>
              <a:buSzPct val="100000"/>
              <a:defRPr sz="2800"/>
            </a:lvl1pPr>
            <a:lvl2pPr marL="717550" indent="-273050">
              <a:spcBef>
                <a:spcPts val="800"/>
              </a:spcBef>
              <a:buSzPct val="100000"/>
              <a:defRPr sz="2400"/>
            </a:lvl2pPr>
            <a:lvl3pPr marL="982663" indent="-265113">
              <a:buSzPct val="100000"/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err="1" smtClean="0"/>
              <a:t>Klik</a:t>
            </a:r>
            <a:r>
              <a:rPr lang="en-US" noProof="0" dirty="0" smtClean="0"/>
              <a:t> for at </a:t>
            </a:r>
            <a:r>
              <a:rPr lang="en-US" noProof="0" dirty="0" err="1" smtClean="0"/>
              <a:t>redigere</a:t>
            </a:r>
            <a:r>
              <a:rPr lang="en-US" noProof="0" dirty="0" smtClean="0"/>
              <a:t> </a:t>
            </a:r>
            <a:r>
              <a:rPr lang="en-US" noProof="0" dirty="0" err="1" smtClean="0"/>
              <a:t>typografi</a:t>
            </a:r>
            <a:r>
              <a:rPr lang="en-US" noProof="0" dirty="0" smtClean="0"/>
              <a:t> </a:t>
            </a:r>
            <a:r>
              <a:rPr lang="en-US" noProof="0" dirty="0" err="1" smtClean="0"/>
              <a:t>i</a:t>
            </a:r>
            <a:r>
              <a:rPr lang="en-US" noProof="0" dirty="0" smtClean="0"/>
              <a:t> </a:t>
            </a:r>
            <a:r>
              <a:rPr lang="en-US" noProof="0" dirty="0" err="1" smtClean="0"/>
              <a:t>masteren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Andet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Tredje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Fjerde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Femte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noProof="0" dirty="0" smtClean="0"/>
              <a:t>6. </a:t>
            </a:r>
            <a:r>
              <a:rPr lang="en-US" noProof="0" dirty="0" err="1" smtClean="0"/>
              <a:t>december</a:t>
            </a:r>
            <a:r>
              <a:rPr lang="en-US" noProof="0" dirty="0" smtClean="0"/>
              <a:t> 2002</a:t>
            </a:r>
            <a:endParaRPr lang="en-US" noProof="0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noProof="0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ABD9E-31E4-4338-8D54-F3CF340528F7}" type="slidenum">
              <a:rPr lang="en-US" noProof="0" smtClean="0"/>
              <a:pPr>
                <a:defRPr/>
              </a:pPr>
              <a:t>‹nr.›</a:t>
            </a:fld>
            <a:endParaRPr lang="en-US" noProof="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noProof="0" dirty="0" smtClean="0"/>
              <a:t>6. </a:t>
            </a:r>
            <a:r>
              <a:rPr lang="en-US" noProof="0" dirty="0" err="1" smtClean="0"/>
              <a:t>december</a:t>
            </a:r>
            <a:r>
              <a:rPr lang="en-US" noProof="0" dirty="0" smtClean="0"/>
              <a:t> 2002</a:t>
            </a:r>
            <a:endParaRPr lang="en-US" noProof="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noProof="0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CD5A8-81F7-4256-A2DA-5EF013667232}" type="slidenum">
              <a:rPr lang="en-US" noProof="0" smtClean="0"/>
              <a:pPr>
                <a:defRPr/>
              </a:pPr>
              <a:t>‹nr.›</a:t>
            </a:fld>
            <a:endParaRPr lang="en-US" noProof="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80168" y="35086"/>
            <a:ext cx="7375525" cy="546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noProof="0" dirty="0" err="1" smtClean="0"/>
              <a:t>Klik</a:t>
            </a:r>
            <a:r>
              <a:rPr lang="en-US" noProof="0" dirty="0" smtClean="0"/>
              <a:t> for at </a:t>
            </a:r>
            <a:r>
              <a:rPr lang="en-US" noProof="0" dirty="0" err="1" smtClean="0"/>
              <a:t>redigere</a:t>
            </a:r>
            <a:r>
              <a:rPr lang="en-US" noProof="0" dirty="0" smtClean="0"/>
              <a:t> </a:t>
            </a:r>
            <a:r>
              <a:rPr lang="en-US" noProof="0" dirty="0" err="1" smtClean="0"/>
              <a:t>titeltypografien</a:t>
            </a:r>
            <a:r>
              <a:rPr lang="en-US" noProof="0" dirty="0" smtClean="0"/>
              <a:t> </a:t>
            </a:r>
            <a:r>
              <a:rPr lang="en-US" noProof="0" dirty="0" err="1" smtClean="0"/>
              <a:t>i</a:t>
            </a:r>
            <a:r>
              <a:rPr lang="en-US" noProof="0" dirty="0" smtClean="0"/>
              <a:t> </a:t>
            </a:r>
            <a:r>
              <a:rPr lang="en-US" noProof="0" dirty="0" err="1" smtClean="0"/>
              <a:t>masteren</a:t>
            </a:r>
            <a:endParaRPr lang="en-US" noProof="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noProof="0" dirty="0" smtClean="0"/>
              <a:t>6. </a:t>
            </a:r>
            <a:r>
              <a:rPr lang="en-US" noProof="0" dirty="0" err="1" smtClean="0"/>
              <a:t>december</a:t>
            </a:r>
            <a:r>
              <a:rPr lang="en-US" noProof="0" dirty="0" smtClean="0"/>
              <a:t> 2002</a:t>
            </a:r>
            <a:endParaRPr lang="en-US" noProof="0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4EB40-97BD-40AF-A958-5BE1EE7EE33C}" type="slidenum">
              <a:rPr lang="en-US" noProof="0" smtClean="0"/>
              <a:pPr>
                <a:defRPr/>
              </a:pPr>
              <a:t>‹nr.›</a:t>
            </a:fld>
            <a:endParaRPr lang="en-US" noProof="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80168" y="35086"/>
            <a:ext cx="7375525" cy="546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noProof="0" dirty="0" err="1" smtClean="0"/>
              <a:t>Klik</a:t>
            </a:r>
            <a:r>
              <a:rPr lang="en-US" noProof="0" dirty="0" smtClean="0"/>
              <a:t> for at </a:t>
            </a:r>
            <a:r>
              <a:rPr lang="en-US" noProof="0" dirty="0" err="1" smtClean="0"/>
              <a:t>redigere</a:t>
            </a:r>
            <a:r>
              <a:rPr lang="en-US" noProof="0" dirty="0" smtClean="0"/>
              <a:t> </a:t>
            </a:r>
            <a:r>
              <a:rPr lang="en-US" noProof="0" dirty="0" err="1" smtClean="0"/>
              <a:t>titeltypografien</a:t>
            </a:r>
            <a:r>
              <a:rPr lang="en-US" noProof="0" dirty="0" smtClean="0"/>
              <a:t> </a:t>
            </a:r>
            <a:r>
              <a:rPr lang="en-US" noProof="0" dirty="0" err="1" smtClean="0"/>
              <a:t>i</a:t>
            </a:r>
            <a:r>
              <a:rPr lang="en-US" noProof="0" dirty="0" smtClean="0"/>
              <a:t> </a:t>
            </a:r>
            <a:r>
              <a:rPr lang="en-US" noProof="0" dirty="0" err="1" smtClean="0"/>
              <a:t>masteren</a:t>
            </a:r>
            <a:endParaRPr lang="en-US" noProof="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7788" y="1367327"/>
            <a:ext cx="8140700" cy="4728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err="1" smtClean="0"/>
              <a:t>Klik</a:t>
            </a:r>
            <a:r>
              <a:rPr lang="en-US" noProof="0" dirty="0" smtClean="0"/>
              <a:t> for at </a:t>
            </a:r>
            <a:r>
              <a:rPr lang="en-US" noProof="0" dirty="0" err="1" smtClean="0"/>
              <a:t>redigere</a:t>
            </a:r>
            <a:r>
              <a:rPr lang="en-US" noProof="0" dirty="0" smtClean="0"/>
              <a:t> </a:t>
            </a:r>
            <a:r>
              <a:rPr lang="en-US" noProof="0" dirty="0" err="1" smtClean="0"/>
              <a:t>teksttypografien</a:t>
            </a:r>
            <a:r>
              <a:rPr lang="en-US" noProof="0" dirty="0" smtClean="0"/>
              <a:t> </a:t>
            </a:r>
            <a:r>
              <a:rPr lang="en-US" noProof="0" dirty="0" err="1" smtClean="0"/>
              <a:t>i</a:t>
            </a:r>
            <a:r>
              <a:rPr lang="en-US" noProof="0" dirty="0" smtClean="0"/>
              <a:t> </a:t>
            </a:r>
            <a:r>
              <a:rPr lang="en-US" noProof="0" dirty="0" err="1" smtClean="0"/>
              <a:t>masteren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Andet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Tredje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Fjerde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Femte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</p:txBody>
      </p:sp>
      <p:sp>
        <p:nvSpPr>
          <p:cNvPr id="289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513" y="65246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pPr>
              <a:defRPr/>
            </a:pPr>
            <a:r>
              <a:rPr lang="en-US" noProof="0" dirty="0" smtClean="0"/>
              <a:t>6. </a:t>
            </a:r>
            <a:r>
              <a:rPr lang="en-US" noProof="0" dirty="0" err="1" smtClean="0"/>
              <a:t>december</a:t>
            </a:r>
            <a:r>
              <a:rPr lang="en-US" noProof="0" dirty="0" smtClean="0"/>
              <a:t> 2002</a:t>
            </a:r>
            <a:endParaRPr lang="en-US" noProof="0" dirty="0"/>
          </a:p>
        </p:txBody>
      </p:sp>
      <p:sp>
        <p:nvSpPr>
          <p:cNvPr id="289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46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 noProof="0" dirty="0"/>
          </a:p>
        </p:txBody>
      </p:sp>
      <p:sp>
        <p:nvSpPr>
          <p:cNvPr id="289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4388" y="63817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800">
                <a:latin typeface="+mj-lt"/>
              </a:defRPr>
            </a:lvl1pPr>
          </a:lstStyle>
          <a:p>
            <a:pPr>
              <a:defRPr/>
            </a:pPr>
            <a:fld id="{450A8E24-6467-4230-9B2E-351DFC199685}" type="slidenum">
              <a:rPr lang="en-US" noProof="0" smtClean="0"/>
              <a:pPr>
                <a:defRPr/>
              </a:pPr>
              <a:t>‹nr.›</a:t>
            </a:fld>
            <a:endParaRPr lang="en-US" noProof="0" dirty="0"/>
          </a:p>
        </p:txBody>
      </p:sp>
      <p:sp>
        <p:nvSpPr>
          <p:cNvPr id="8" name="Tekstboks 7"/>
          <p:cNvSpPr txBox="1"/>
          <p:nvPr userDrawn="1"/>
        </p:nvSpPr>
        <p:spPr>
          <a:xfrm>
            <a:off x="0" y="35086"/>
            <a:ext cx="1211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noProof="0" dirty="0" smtClean="0">
                <a:solidFill>
                  <a:srgbClr val="000000"/>
                </a:solidFill>
              </a:rPr>
              <a:t>© www.PR2.dk</a:t>
            </a:r>
            <a:endParaRPr lang="en-US" sz="1200" b="0" noProof="0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0" r:id="rId2"/>
    <p:sldLayoutId id="2147483713" r:id="rId3"/>
    <p:sldLayoutId id="2147483712" r:id="rId4"/>
    <p:sldLayoutId id="2147483700" r:id="rId5"/>
    <p:sldLayoutId id="2147483702" r:id="rId6"/>
    <p:sldLayoutId id="2147483704" r:id="rId7"/>
    <p:sldLayoutId id="2147483705" r:id="rId8"/>
  </p:sldLayoutIdLst>
  <p:transition>
    <p:dissolve/>
  </p:transition>
  <p:timing>
    <p:tnLst>
      <p:par>
        <p:cTn id="1" dur="indefinite" restart="never" nodeType="tmRoot"/>
      </p:par>
    </p:tnLst>
  </p:timing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0066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0066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0066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0066"/>
          </a:solidFill>
          <a:latin typeface="Verdan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400" b="1">
          <a:solidFill>
            <a:srgbClr val="000066"/>
          </a:solidFill>
          <a:latin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400" b="1">
          <a:solidFill>
            <a:srgbClr val="000066"/>
          </a:solidFill>
          <a:latin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400" b="1">
          <a:solidFill>
            <a:srgbClr val="000066"/>
          </a:solidFill>
          <a:latin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400" b="1">
          <a:solidFill>
            <a:srgbClr val="000066"/>
          </a:solidFill>
          <a:latin typeface="Verdana" pitchFamily="34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SzPct val="120000"/>
        <a:buFont typeface="Wingdings 3" pitchFamily="18" charset="2"/>
        <a:buChar char="Æ"/>
        <a:defRPr sz="2400">
          <a:solidFill>
            <a:srgbClr val="000066"/>
          </a:solidFill>
          <a:latin typeface="+mn-lt"/>
          <a:ea typeface="+mn-ea"/>
          <a:cs typeface="+mn-cs"/>
        </a:defRPr>
      </a:lvl1pPr>
      <a:lvl2pPr marL="906463" indent="-277813" algn="l" rtl="0" eaLnBrk="0" fontAlgn="base" hangingPunct="0">
        <a:spcBef>
          <a:spcPct val="20000"/>
        </a:spcBef>
        <a:spcAft>
          <a:spcPct val="0"/>
        </a:spcAft>
        <a:buSzPct val="15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2pPr>
      <a:lvl3pPr marL="1260475" indent="-174625" algn="l" rtl="0" eaLnBrk="0" fontAlgn="base" hangingPunct="0">
        <a:spcBef>
          <a:spcPct val="10000"/>
        </a:spcBef>
        <a:spcAft>
          <a:spcPct val="0"/>
        </a:spcAft>
        <a:buSzPct val="115000"/>
        <a:buFont typeface="Arial" charset="0"/>
        <a:buChar char="-"/>
        <a:defRPr sz="2000">
          <a:solidFill>
            <a:srgbClr val="000066"/>
          </a:solidFill>
          <a:latin typeface="+mn-lt"/>
        </a:defRPr>
      </a:lvl3pPr>
      <a:lvl4pPr marL="1617663" indent="-1778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66"/>
          </a:solidFill>
          <a:latin typeface="+mn-lt"/>
        </a:defRPr>
      </a:lvl4pPr>
      <a:lvl5pPr marL="1974850" indent="-1778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5pPr>
      <a:lvl6pPr marL="2432050" indent="-1778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6pPr>
      <a:lvl7pPr marL="2889250" indent="-1778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7pPr>
      <a:lvl8pPr marL="3346450" indent="-1778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8pPr>
      <a:lvl9pPr marL="3803650" indent="-1778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PRINCE2</a:t>
            </a:r>
            <a:r>
              <a:rPr lang="en-US" baseline="30000" dirty="0" smtClean="0"/>
              <a:t>®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Animated process </a:t>
            </a:r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410119" y="5050635"/>
            <a:ext cx="433804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PRINCE2</a:t>
            </a:r>
            <a:r>
              <a:rPr lang="en-US" sz="1400" b="0" baseline="300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®</a:t>
            </a:r>
            <a:r>
              <a:rPr lang="en-US" sz="1400" b="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 Course Material. March 2018</a:t>
            </a:r>
          </a:p>
          <a:p>
            <a:pPr eaLnBrk="1" hangingPunct="1"/>
            <a:r>
              <a:rPr lang="en-US" sz="1400" b="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Copyright © PR2 - John A. Hunderup </a:t>
            </a:r>
          </a:p>
          <a:p>
            <a:pPr eaLnBrk="1" hangingPunct="1"/>
            <a:r>
              <a:rPr lang="en-US" sz="1400" b="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All rights reserved. Unless otherwise specified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0" y="6629400"/>
            <a:ext cx="2182008" cy="2154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da-DK" sz="800" b="0" dirty="0" smtClean="0">
                <a:solidFill>
                  <a:schemeClr val="bg2"/>
                </a:solidFill>
                <a:latin typeface="Verdana" pitchFamily="34" charset="0"/>
              </a:rPr>
              <a:t>March 2018 </a:t>
            </a:r>
            <a:r>
              <a:rPr lang="da-DK" sz="800" b="0" dirty="0">
                <a:solidFill>
                  <a:schemeClr val="bg2"/>
                </a:solidFill>
                <a:latin typeface="Verdana" pitchFamily="34" charset="0"/>
              </a:rPr>
              <a:t>– </a:t>
            </a:r>
            <a:r>
              <a:rPr lang="da-DK" sz="800" b="0" dirty="0" smtClean="0">
                <a:solidFill>
                  <a:schemeClr val="bg2"/>
                </a:solidFill>
                <a:latin typeface="Verdana" pitchFamily="34" charset="0"/>
              </a:rPr>
              <a:t>PR2 - John </a:t>
            </a:r>
            <a:r>
              <a:rPr lang="da-DK" sz="800" b="0" dirty="0">
                <a:solidFill>
                  <a:schemeClr val="bg2"/>
                </a:solidFill>
                <a:latin typeface="Verdana" pitchFamily="34" charset="0"/>
              </a:rPr>
              <a:t>A. Hunderup</a:t>
            </a:r>
          </a:p>
        </p:txBody>
      </p:sp>
      <p:sp>
        <p:nvSpPr>
          <p:cNvPr id="11" name="Oval billedforklaring 10"/>
          <p:cNvSpPr/>
          <p:nvPr/>
        </p:nvSpPr>
        <p:spPr bwMode="auto">
          <a:xfrm>
            <a:off x="4209691" y="629728"/>
            <a:ext cx="2083159" cy="1687890"/>
          </a:xfrm>
          <a:prstGeom prst="wedgeEllipseCallout">
            <a:avLst>
              <a:gd name="adj1" fmla="val -73424"/>
              <a:gd name="adj2" fmla="val 61989"/>
            </a:avLst>
          </a:prstGeom>
          <a:solidFill>
            <a:srgbClr val="99CC00"/>
          </a:soli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+mj-lt"/>
              </a:rPr>
              <a:t>Press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+mj-lt"/>
              </a:rPr>
              <a:t>Enter to start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+mj-lt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32" y="5813440"/>
            <a:ext cx="9144000" cy="833178"/>
          </a:xfrm>
          <a:prstGeom prst="rect">
            <a:avLst/>
          </a:prstGeom>
          <a:noFill/>
          <a:ln w="31750">
            <a:noFill/>
            <a:miter lim="800000"/>
            <a:headEnd type="none" w="lg" len="sm"/>
            <a:tailEnd type="none" w="lg" len="sm"/>
          </a:ln>
        </p:spPr>
        <p:txBody>
          <a:bodyPr lIns="90000" tIns="46800" rIns="90000" bIns="46800" anchorCtr="1">
            <a:spAutoFit/>
          </a:bodyPr>
          <a:lstStyle/>
          <a:p>
            <a:r>
              <a:rPr lang="en-US" sz="1200" b="0" dirty="0">
                <a:solidFill>
                  <a:srgbClr val="000000"/>
                </a:solidFill>
                <a:latin typeface="Verdana" pitchFamily="34" charset="0"/>
              </a:rPr>
              <a:t>PRINCE2® is a registered trade mark of AXELOS Limited, </a:t>
            </a:r>
            <a:r>
              <a:rPr lang="en-US" sz="1200" b="0" dirty="0" smtClean="0">
                <a:solidFill>
                  <a:srgbClr val="000000"/>
                </a:solidFill>
                <a:latin typeface="Verdana" pitchFamily="34" charset="0"/>
              </a:rPr>
              <a:t/>
            </a:r>
            <a:br>
              <a:rPr lang="en-US" sz="1200" b="0" dirty="0" smtClean="0">
                <a:solidFill>
                  <a:srgbClr val="000000"/>
                </a:solidFill>
                <a:latin typeface="Verdana" pitchFamily="34" charset="0"/>
              </a:rPr>
            </a:br>
            <a:r>
              <a:rPr lang="en-US" sz="1200" b="0" dirty="0" smtClean="0">
                <a:solidFill>
                  <a:srgbClr val="000000"/>
                </a:solidFill>
                <a:latin typeface="Verdana" pitchFamily="34" charset="0"/>
              </a:rPr>
              <a:t>used </a:t>
            </a:r>
            <a:r>
              <a:rPr lang="en-US" sz="1200" b="0" dirty="0">
                <a:solidFill>
                  <a:srgbClr val="000000"/>
                </a:solidFill>
                <a:latin typeface="Verdana" pitchFamily="34" charset="0"/>
              </a:rPr>
              <a:t>under permission of AXELOS Limited. All rights reserved</a:t>
            </a:r>
            <a:r>
              <a:rPr lang="en-US" sz="1200" b="0" dirty="0" smtClean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  <a:p>
            <a:r>
              <a:rPr lang="en-US" sz="1200" b="0" dirty="0">
                <a:solidFill>
                  <a:srgbClr val="000000"/>
                </a:solidFill>
                <a:latin typeface="Verdana" pitchFamily="34" charset="0"/>
              </a:rPr>
              <a:t>Based on AXELOS PRINCE2® material. Material is reproduced under </a:t>
            </a:r>
            <a:r>
              <a:rPr lang="en-US" sz="1200" b="0" dirty="0" err="1">
                <a:solidFill>
                  <a:srgbClr val="000000"/>
                </a:solidFill>
                <a:latin typeface="Verdana" pitchFamily="34" charset="0"/>
              </a:rPr>
              <a:t>licence</a:t>
            </a:r>
            <a:r>
              <a:rPr lang="en-US" sz="1200" b="0" dirty="0">
                <a:solidFill>
                  <a:srgbClr val="000000"/>
                </a:solidFill>
                <a:latin typeface="Verdana" pitchFamily="34" charset="0"/>
              </a:rPr>
              <a:t> </a:t>
            </a:r>
            <a:endParaRPr lang="en-US" sz="1200" b="0" dirty="0" smtClean="0">
              <a:solidFill>
                <a:srgbClr val="000000"/>
              </a:solidFill>
              <a:latin typeface="Verdana" pitchFamily="34" charset="0"/>
            </a:endParaRPr>
          </a:p>
          <a:p>
            <a:r>
              <a:rPr lang="en-US" sz="1200" b="0" dirty="0" smtClean="0">
                <a:solidFill>
                  <a:srgbClr val="000000"/>
                </a:solidFill>
                <a:latin typeface="Verdana" pitchFamily="34" charset="0"/>
              </a:rPr>
              <a:t>from </a:t>
            </a:r>
            <a:r>
              <a:rPr lang="en-US" sz="1200" b="0" dirty="0">
                <a:solidFill>
                  <a:srgbClr val="000000"/>
                </a:solidFill>
                <a:latin typeface="Verdana" pitchFamily="34" charset="0"/>
              </a:rPr>
              <a:t>AXELOS Limited. All rights reserved.</a:t>
            </a:r>
            <a:endParaRPr lang="en-US" sz="1200" b="0" dirty="0" smtClean="0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83677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ABFFBB-57A4-48F0-9457-142B7E720CE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357826" name="Rectangle 2"/>
          <p:cNvSpPr>
            <a:spLocks noChangeArrowheads="1"/>
          </p:cNvSpPr>
          <p:nvPr/>
        </p:nvSpPr>
        <p:spPr bwMode="auto">
          <a:xfrm>
            <a:off x="2000495" y="246832"/>
            <a:ext cx="3218959" cy="335989"/>
          </a:xfrm>
          <a:prstGeom prst="rect">
            <a:avLst/>
          </a:prstGeom>
          <a:solidFill>
            <a:srgbClr val="1E75D4"/>
          </a:solidFill>
          <a:ln w="12700" algn="ctr">
            <a:noFill/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</a:rPr>
              <a:t>START ING UP A PROJECT (SU)</a:t>
            </a:r>
            <a:endParaRPr lang="en-US" sz="1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357827" name="Rectangle 3"/>
          <p:cNvSpPr>
            <a:spLocks noChangeArrowheads="1"/>
          </p:cNvSpPr>
          <p:nvPr/>
        </p:nvSpPr>
        <p:spPr bwMode="auto">
          <a:xfrm>
            <a:off x="5335588" y="254277"/>
            <a:ext cx="3530600" cy="335989"/>
          </a:xfrm>
          <a:prstGeom prst="rect">
            <a:avLst/>
          </a:prstGeom>
          <a:solidFill>
            <a:srgbClr val="006600"/>
          </a:solidFill>
          <a:ln w="12700" algn="ctr">
            <a:noFill/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square" lIns="90488" tIns="44450" rIns="90488" bIns="44450">
            <a:spAutoFit/>
          </a:bodyPr>
          <a:lstStyle/>
          <a:p>
            <a:pPr defTabSz="762000">
              <a:defRPr/>
            </a:pP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</a:rPr>
              <a:t>INITIATING A PROJECT (IP)</a:t>
            </a:r>
            <a:endParaRPr lang="en-US" sz="1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357828" name="Rectangle 4"/>
          <p:cNvSpPr>
            <a:spLocks noChangeArrowheads="1"/>
          </p:cNvSpPr>
          <p:nvPr/>
        </p:nvSpPr>
        <p:spPr bwMode="auto">
          <a:xfrm>
            <a:off x="3250536" y="2740674"/>
            <a:ext cx="3006465" cy="335989"/>
          </a:xfrm>
          <a:prstGeom prst="rect">
            <a:avLst/>
          </a:prstGeom>
          <a:solidFill>
            <a:srgbClr val="CC0000"/>
          </a:solidFill>
          <a:ln w="12700" algn="ctr">
            <a:noFill/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defTabSz="762000">
              <a:defRPr/>
            </a:pP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</a:rPr>
              <a:t>DIRECTING A PROJECT (DP)</a:t>
            </a:r>
            <a:endParaRPr lang="en-US" sz="1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357829" name="Rectangle 5"/>
          <p:cNvSpPr>
            <a:spLocks noChangeArrowheads="1"/>
          </p:cNvSpPr>
          <p:nvPr/>
        </p:nvSpPr>
        <p:spPr bwMode="auto">
          <a:xfrm>
            <a:off x="6705220" y="4226574"/>
            <a:ext cx="2324868" cy="582211"/>
          </a:xfrm>
          <a:prstGeom prst="rect">
            <a:avLst/>
          </a:prstGeom>
          <a:solidFill>
            <a:srgbClr val="000066"/>
          </a:solidFill>
          <a:ln w="12700" algn="ctr">
            <a:noFill/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defTabSz="762000">
              <a:defRPr/>
            </a:pP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</a:rPr>
              <a:t>MANAGING A STAGE </a:t>
            </a:r>
          </a:p>
          <a:p>
            <a:pPr defTabSz="762000">
              <a:defRPr/>
            </a:pP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</a:rPr>
              <a:t>BOUNDARY (SB)</a:t>
            </a:r>
            <a:endParaRPr lang="en-US" sz="1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357830" name="Rectangle 6"/>
          <p:cNvSpPr>
            <a:spLocks noChangeArrowheads="1"/>
          </p:cNvSpPr>
          <p:nvPr/>
        </p:nvSpPr>
        <p:spPr bwMode="auto">
          <a:xfrm>
            <a:off x="5779450" y="6041087"/>
            <a:ext cx="2430153" cy="582211"/>
          </a:xfrm>
          <a:prstGeom prst="rect">
            <a:avLst/>
          </a:prstGeom>
          <a:solidFill>
            <a:srgbClr val="1E75D4"/>
          </a:solidFill>
          <a:ln w="12700" algn="ctr">
            <a:noFill/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defTabSz="762000">
              <a:defRPr/>
            </a:pP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</a:rPr>
              <a:t>MANAGING PRODUCT</a:t>
            </a:r>
          </a:p>
          <a:p>
            <a:pPr defTabSz="762000">
              <a:defRPr/>
            </a:pP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</a:rPr>
              <a:t>DELIVERY (MPD)</a:t>
            </a:r>
            <a:endParaRPr lang="en-US" sz="1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357831" name="Rectangle 7"/>
          <p:cNvSpPr>
            <a:spLocks noChangeArrowheads="1"/>
          </p:cNvSpPr>
          <p:nvPr/>
        </p:nvSpPr>
        <p:spPr bwMode="auto">
          <a:xfrm>
            <a:off x="970881" y="6041087"/>
            <a:ext cx="1596079" cy="582211"/>
          </a:xfrm>
          <a:prstGeom prst="rect">
            <a:avLst/>
          </a:prstGeom>
          <a:solidFill>
            <a:srgbClr val="FFC000"/>
          </a:solidFill>
          <a:ln w="12700" algn="ctr">
            <a:noFill/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defTabSz="762000">
              <a:defRPr/>
            </a:pP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CLOSING A</a:t>
            </a:r>
          </a:p>
          <a:p>
            <a:pPr defTabSz="762000">
              <a:defRPr/>
            </a:pP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PROJECT (CP)</a:t>
            </a:r>
            <a:endParaRPr lang="en-US" sz="16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57832" name="Rectangle 8"/>
          <p:cNvSpPr>
            <a:spLocks noChangeArrowheads="1"/>
          </p:cNvSpPr>
          <p:nvPr/>
        </p:nvSpPr>
        <p:spPr bwMode="auto">
          <a:xfrm>
            <a:off x="1669893" y="4515499"/>
            <a:ext cx="3099119" cy="335989"/>
          </a:xfrm>
          <a:prstGeom prst="rect">
            <a:avLst/>
          </a:prstGeom>
          <a:solidFill>
            <a:srgbClr val="009900"/>
          </a:solidFill>
          <a:ln w="12700" algn="ctr">
            <a:noFill/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defTabSz="762000">
              <a:defRPr/>
            </a:pP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</a:rPr>
              <a:t>CONTROLLING A STAGE (CS)</a:t>
            </a:r>
            <a:endParaRPr lang="en-US" sz="1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cxnSp>
        <p:nvCxnSpPr>
          <p:cNvPr id="1357833" name="AutoShape 9"/>
          <p:cNvCxnSpPr>
            <a:cxnSpLocks noChangeShapeType="1"/>
            <a:stCxn id="1357828" idx="2"/>
            <a:endCxn id="1357832" idx="0"/>
          </p:cNvCxnSpPr>
          <p:nvPr/>
        </p:nvCxnSpPr>
        <p:spPr bwMode="auto">
          <a:xfrm rot="5400000">
            <a:off x="3267193" y="3028923"/>
            <a:ext cx="1438836" cy="1534316"/>
          </a:xfrm>
          <a:prstGeom prst="curvedConnector3">
            <a:avLst>
              <a:gd name="adj1" fmla="val 50000"/>
            </a:avLst>
          </a:prstGeom>
          <a:noFill/>
          <a:ln w="31750">
            <a:solidFill>
              <a:schemeClr val="accent2"/>
            </a:solidFill>
            <a:round/>
            <a:headEnd/>
            <a:tailEnd type="arrow" w="lg" len="sm"/>
          </a:ln>
        </p:spPr>
      </p:cxnSp>
      <p:cxnSp>
        <p:nvCxnSpPr>
          <p:cNvPr id="1357834" name="AutoShape 10"/>
          <p:cNvCxnSpPr>
            <a:cxnSpLocks noChangeShapeType="1"/>
            <a:stCxn id="1357828" idx="3"/>
            <a:endCxn id="1357827" idx="2"/>
          </p:cNvCxnSpPr>
          <p:nvPr/>
        </p:nvCxnSpPr>
        <p:spPr bwMode="auto">
          <a:xfrm flipV="1">
            <a:off x="6257001" y="590266"/>
            <a:ext cx="843887" cy="2318403"/>
          </a:xfrm>
          <a:prstGeom prst="curvedConnector2">
            <a:avLst/>
          </a:prstGeom>
          <a:noFill/>
          <a:ln w="31750">
            <a:solidFill>
              <a:srgbClr val="339966"/>
            </a:solidFill>
            <a:round/>
            <a:headEnd type="arrow" w="lg" len="sm"/>
            <a:tailEnd type="none" w="lg" len="sm"/>
          </a:ln>
        </p:spPr>
      </p:cxnSp>
      <p:cxnSp>
        <p:nvCxnSpPr>
          <p:cNvPr id="1357835" name="AutoShape 11"/>
          <p:cNvCxnSpPr>
            <a:cxnSpLocks noChangeShapeType="1"/>
            <a:stCxn id="1357832" idx="3"/>
            <a:endCxn id="1357829" idx="1"/>
          </p:cNvCxnSpPr>
          <p:nvPr/>
        </p:nvCxnSpPr>
        <p:spPr bwMode="auto">
          <a:xfrm flipV="1">
            <a:off x="4769012" y="4517680"/>
            <a:ext cx="1936208" cy="165814"/>
          </a:xfrm>
          <a:prstGeom prst="curvedConnector3">
            <a:avLst>
              <a:gd name="adj1" fmla="val 50000"/>
            </a:avLst>
          </a:prstGeom>
          <a:noFill/>
          <a:ln w="31750">
            <a:solidFill>
              <a:schemeClr val="accent2"/>
            </a:solidFill>
            <a:round/>
            <a:headEnd/>
            <a:tailEnd type="arrow" w="lg" len="sm"/>
          </a:ln>
        </p:spPr>
      </p:cxnSp>
      <p:cxnSp>
        <p:nvCxnSpPr>
          <p:cNvPr id="1357836" name="AutoShape 12"/>
          <p:cNvCxnSpPr>
            <a:cxnSpLocks noChangeShapeType="1"/>
            <a:stCxn id="1357830" idx="1"/>
            <a:endCxn id="1357832" idx="2"/>
          </p:cNvCxnSpPr>
          <p:nvPr/>
        </p:nvCxnSpPr>
        <p:spPr bwMode="auto">
          <a:xfrm rot="10800000">
            <a:off x="3219454" y="4851489"/>
            <a:ext cx="2559997" cy="1480705"/>
          </a:xfrm>
          <a:prstGeom prst="curvedConnector2">
            <a:avLst/>
          </a:prstGeom>
          <a:noFill/>
          <a:ln w="31750">
            <a:solidFill>
              <a:srgbClr val="777777"/>
            </a:solidFill>
            <a:round/>
            <a:headEnd/>
            <a:tailEnd type="arrow" w="lg" len="sm"/>
          </a:ln>
        </p:spPr>
      </p:cxnSp>
      <p:cxnSp>
        <p:nvCxnSpPr>
          <p:cNvPr id="1357837" name="AutoShape 13"/>
          <p:cNvCxnSpPr>
            <a:cxnSpLocks noChangeShapeType="1"/>
            <a:stCxn id="1357832" idx="3"/>
            <a:endCxn id="1357830" idx="0"/>
          </p:cNvCxnSpPr>
          <p:nvPr/>
        </p:nvCxnSpPr>
        <p:spPr bwMode="auto">
          <a:xfrm>
            <a:off x="4769012" y="4683494"/>
            <a:ext cx="2225515" cy="1357593"/>
          </a:xfrm>
          <a:prstGeom prst="curvedConnector2">
            <a:avLst/>
          </a:prstGeom>
          <a:noFill/>
          <a:ln w="31750">
            <a:solidFill>
              <a:schemeClr val="bg2"/>
            </a:solidFill>
            <a:round/>
            <a:headEnd/>
            <a:tailEnd type="arrow" w="lg" len="sm"/>
          </a:ln>
        </p:spPr>
      </p:cxnSp>
      <p:cxnSp>
        <p:nvCxnSpPr>
          <p:cNvPr id="1357838" name="AutoShape 14"/>
          <p:cNvCxnSpPr>
            <a:cxnSpLocks noChangeShapeType="1"/>
            <a:stCxn id="1357830" idx="0"/>
            <a:endCxn id="1357832" idx="2"/>
          </p:cNvCxnSpPr>
          <p:nvPr/>
        </p:nvCxnSpPr>
        <p:spPr bwMode="auto">
          <a:xfrm rot="16200000" flipV="1">
            <a:off x="4512191" y="3558751"/>
            <a:ext cx="1189599" cy="3775074"/>
          </a:xfrm>
          <a:prstGeom prst="curvedConnector3">
            <a:avLst>
              <a:gd name="adj1" fmla="val 50000"/>
            </a:avLst>
          </a:prstGeom>
          <a:noFill/>
          <a:ln w="31750">
            <a:solidFill>
              <a:schemeClr val="bg2"/>
            </a:solidFill>
            <a:prstDash val="sysDot"/>
            <a:round/>
            <a:headEnd/>
            <a:tailEnd type="arrow" w="lg" len="sm"/>
          </a:ln>
        </p:spPr>
      </p:cxnSp>
      <p:cxnSp>
        <p:nvCxnSpPr>
          <p:cNvPr id="1357839" name="AutoShape 15"/>
          <p:cNvCxnSpPr>
            <a:cxnSpLocks noChangeShapeType="1"/>
            <a:stCxn id="1357832" idx="0"/>
            <a:endCxn id="1357828" idx="1"/>
          </p:cNvCxnSpPr>
          <p:nvPr/>
        </p:nvCxnSpPr>
        <p:spPr bwMode="auto">
          <a:xfrm rot="5400000" flipH="1" flipV="1">
            <a:off x="2431579" y="3696543"/>
            <a:ext cx="1606830" cy="31083"/>
          </a:xfrm>
          <a:prstGeom prst="curvedConnector2">
            <a:avLst/>
          </a:prstGeom>
          <a:noFill/>
          <a:ln w="31750">
            <a:solidFill>
              <a:schemeClr val="bg2"/>
            </a:solidFill>
            <a:prstDash val="sysDot"/>
            <a:round/>
            <a:headEnd/>
            <a:tailEnd type="arrow" w="lg" len="sm"/>
          </a:ln>
        </p:spPr>
      </p:cxnSp>
      <p:cxnSp>
        <p:nvCxnSpPr>
          <p:cNvPr id="1357841" name="AutoShape 17"/>
          <p:cNvCxnSpPr>
            <a:cxnSpLocks noChangeShapeType="1"/>
            <a:stCxn id="1357832" idx="2"/>
            <a:endCxn id="1357831" idx="0"/>
          </p:cNvCxnSpPr>
          <p:nvPr/>
        </p:nvCxnSpPr>
        <p:spPr bwMode="auto">
          <a:xfrm rot="5400000">
            <a:off x="1899388" y="4721021"/>
            <a:ext cx="1189599" cy="1450532"/>
          </a:xfrm>
          <a:prstGeom prst="curvedConnector3">
            <a:avLst>
              <a:gd name="adj1" fmla="val 50000"/>
            </a:avLst>
          </a:prstGeom>
          <a:noFill/>
          <a:ln w="31750">
            <a:solidFill>
              <a:srgbClr val="FF9900"/>
            </a:solidFill>
            <a:round/>
            <a:headEnd/>
            <a:tailEnd type="arrow" w="lg" len="sm"/>
          </a:ln>
        </p:spPr>
      </p:cxnSp>
      <p:cxnSp>
        <p:nvCxnSpPr>
          <p:cNvPr id="1357842" name="AutoShape 18"/>
          <p:cNvCxnSpPr>
            <a:cxnSpLocks noChangeShapeType="1"/>
            <a:stCxn id="1357831" idx="1"/>
            <a:endCxn id="1357828" idx="1"/>
          </p:cNvCxnSpPr>
          <p:nvPr/>
        </p:nvCxnSpPr>
        <p:spPr bwMode="auto">
          <a:xfrm rot="10800000" flipH="1">
            <a:off x="970880" y="2908669"/>
            <a:ext cx="2279655" cy="3423524"/>
          </a:xfrm>
          <a:prstGeom prst="curvedConnector3">
            <a:avLst>
              <a:gd name="adj1" fmla="val -10028"/>
            </a:avLst>
          </a:prstGeom>
          <a:noFill/>
          <a:ln w="31750">
            <a:solidFill>
              <a:srgbClr val="FF9900"/>
            </a:solidFill>
            <a:round/>
            <a:headEnd/>
            <a:tailEnd type="arrow" w="lg" len="sm"/>
          </a:ln>
        </p:spPr>
      </p:cxnSp>
      <p:sp>
        <p:nvSpPr>
          <p:cNvPr id="1357845" name="AutoShape 21"/>
          <p:cNvSpPr>
            <a:spLocks noChangeArrowheads="1"/>
          </p:cNvSpPr>
          <p:nvPr/>
        </p:nvSpPr>
        <p:spPr bwMode="auto">
          <a:xfrm>
            <a:off x="100092" y="1859550"/>
            <a:ext cx="1628928" cy="256996"/>
          </a:xfrm>
          <a:prstGeom prst="foldedCorner">
            <a:avLst>
              <a:gd name="adj" fmla="val 12500"/>
            </a:avLst>
          </a:prstGeom>
          <a:solidFill>
            <a:schemeClr val="accent4">
              <a:lumMod val="10000"/>
              <a:lumOff val="90000"/>
            </a:schemeClr>
          </a:solidFill>
          <a:ln w="31750">
            <a:noFill/>
            <a:round/>
            <a:headEnd/>
            <a:tailEnd/>
          </a:ln>
          <a:effectLst/>
        </p:spPr>
        <p:txBody>
          <a:bodyPr wrap="square" lIns="18000" tIns="10800" rIns="18000" bIns="0" anchor="ctr">
            <a:spAutoFit/>
          </a:bodyPr>
          <a:lstStyle/>
          <a:p>
            <a:pPr algn="l">
              <a:defRPr/>
            </a:pPr>
            <a:r>
              <a:rPr lang="en-US" sz="1400" b="0" dirty="0" smtClean="0">
                <a:sym typeface="Wingdings" pitchFamily="2" charset="2"/>
              </a:rPr>
              <a:t>Closure notification</a:t>
            </a:r>
            <a:endParaRPr lang="en-US" sz="1400" b="0" dirty="0">
              <a:sym typeface="Wingdings" pitchFamily="2" charset="2"/>
            </a:endParaRPr>
          </a:p>
        </p:txBody>
      </p:sp>
      <p:cxnSp>
        <p:nvCxnSpPr>
          <p:cNvPr id="1357846" name="AutoShape 22"/>
          <p:cNvCxnSpPr>
            <a:cxnSpLocks noChangeShapeType="1"/>
            <a:stCxn id="1357847" idx="3"/>
            <a:endCxn id="1357828" idx="1"/>
          </p:cNvCxnSpPr>
          <p:nvPr/>
        </p:nvCxnSpPr>
        <p:spPr bwMode="auto">
          <a:xfrm>
            <a:off x="1729020" y="2295625"/>
            <a:ext cx="1521516" cy="613044"/>
          </a:xfrm>
          <a:prstGeom prst="curvedConnector3">
            <a:avLst>
              <a:gd name="adj1" fmla="val 50000"/>
            </a:avLst>
          </a:prstGeom>
          <a:noFill/>
          <a:ln w="31750">
            <a:solidFill>
              <a:srgbClr val="339966"/>
            </a:solidFill>
            <a:prstDash val="sysDot"/>
            <a:round/>
            <a:headEnd type="arrow" w="lg" len="sm"/>
            <a:tailEnd type="none" w="lg" len="sm"/>
          </a:ln>
        </p:spPr>
      </p:cxnSp>
      <p:sp>
        <p:nvSpPr>
          <p:cNvPr id="1357847" name="AutoShape 23"/>
          <p:cNvSpPr>
            <a:spLocks noChangeArrowheads="1"/>
          </p:cNvSpPr>
          <p:nvPr/>
        </p:nvSpPr>
        <p:spPr bwMode="auto">
          <a:xfrm>
            <a:off x="96714" y="2167127"/>
            <a:ext cx="1632306" cy="256996"/>
          </a:xfrm>
          <a:prstGeom prst="foldedCorner">
            <a:avLst>
              <a:gd name="adj" fmla="val 12500"/>
            </a:avLst>
          </a:prstGeom>
          <a:solidFill>
            <a:schemeClr val="accent4">
              <a:lumMod val="10000"/>
              <a:lumOff val="90000"/>
            </a:schemeClr>
          </a:solidFill>
          <a:ln w="31750">
            <a:noFill/>
            <a:round/>
            <a:headEnd/>
            <a:tailEnd/>
          </a:ln>
          <a:effectLst/>
        </p:spPr>
        <p:txBody>
          <a:bodyPr wrap="square" lIns="18000" tIns="10800" rIns="18000" bIns="0" anchor="ctr">
            <a:spAutoFit/>
          </a:bodyPr>
          <a:lstStyle/>
          <a:p>
            <a:pPr algn="l">
              <a:defRPr/>
            </a:pPr>
            <a:r>
              <a:rPr lang="en-US" sz="1400" b="0" dirty="0" smtClean="0">
                <a:sym typeface="Wingdings" pitchFamily="2" charset="2"/>
              </a:rPr>
              <a:t>Initiation notification</a:t>
            </a:r>
            <a:endParaRPr lang="en-US" sz="1400" b="0" dirty="0">
              <a:sym typeface="Wingdings" pitchFamily="2" charset="2"/>
            </a:endParaRPr>
          </a:p>
        </p:txBody>
      </p:sp>
      <p:cxnSp>
        <p:nvCxnSpPr>
          <p:cNvPr id="1357848" name="AutoShape 24"/>
          <p:cNvCxnSpPr>
            <a:cxnSpLocks noChangeShapeType="1"/>
            <a:stCxn id="1357828" idx="1"/>
            <a:endCxn id="1357845" idx="3"/>
          </p:cNvCxnSpPr>
          <p:nvPr/>
        </p:nvCxnSpPr>
        <p:spPr bwMode="auto">
          <a:xfrm rot="10800000">
            <a:off x="1729020" y="1988049"/>
            <a:ext cx="1521516" cy="920621"/>
          </a:xfrm>
          <a:prstGeom prst="curvedConnector3">
            <a:avLst>
              <a:gd name="adj1" fmla="val 50000"/>
            </a:avLst>
          </a:prstGeom>
          <a:noFill/>
          <a:ln w="31750">
            <a:solidFill>
              <a:srgbClr val="FF9900"/>
            </a:solidFill>
            <a:prstDash val="sysDot"/>
            <a:round/>
            <a:headEnd/>
            <a:tailEnd type="arrow" w="lg" len="sm"/>
          </a:ln>
        </p:spPr>
      </p:cxnSp>
      <p:sp>
        <p:nvSpPr>
          <p:cNvPr id="1357849" name="AutoShape 25"/>
          <p:cNvSpPr>
            <a:spLocks noChangeArrowheads="1"/>
          </p:cNvSpPr>
          <p:nvPr/>
        </p:nvSpPr>
        <p:spPr bwMode="auto">
          <a:xfrm>
            <a:off x="115888" y="544596"/>
            <a:ext cx="1809750" cy="256996"/>
          </a:xfrm>
          <a:prstGeom prst="foldedCorner">
            <a:avLst>
              <a:gd name="adj" fmla="val 12500"/>
            </a:avLst>
          </a:prstGeom>
          <a:solidFill>
            <a:schemeClr val="accent4">
              <a:lumMod val="10000"/>
              <a:lumOff val="90000"/>
            </a:schemeClr>
          </a:solidFill>
          <a:ln w="31750">
            <a:noFill/>
            <a:round/>
            <a:headEnd/>
            <a:tailEnd/>
          </a:ln>
          <a:effectLst/>
        </p:spPr>
        <p:txBody>
          <a:bodyPr wrap="square" lIns="18000" tIns="10800" rIns="18000" bIns="0" anchor="ctr">
            <a:spAutoFit/>
          </a:bodyPr>
          <a:lstStyle/>
          <a:p>
            <a:pPr algn="l">
              <a:defRPr/>
            </a:pPr>
            <a:r>
              <a:rPr lang="en-US" sz="1400" b="0" dirty="0" smtClean="0">
                <a:sym typeface="Wingdings" pitchFamily="2" charset="2"/>
              </a:rPr>
              <a:t>Project mandate</a:t>
            </a:r>
            <a:endParaRPr lang="en-US" sz="1400" b="0" dirty="0"/>
          </a:p>
        </p:txBody>
      </p:sp>
      <p:cxnSp>
        <p:nvCxnSpPr>
          <p:cNvPr id="1357850" name="AutoShape 26"/>
          <p:cNvCxnSpPr>
            <a:cxnSpLocks noChangeShapeType="1"/>
            <a:stCxn id="1357826" idx="1"/>
            <a:endCxn id="1357849" idx="3"/>
          </p:cNvCxnSpPr>
          <p:nvPr/>
        </p:nvCxnSpPr>
        <p:spPr bwMode="auto">
          <a:xfrm rot="10800000" flipV="1">
            <a:off x="1925639" y="414826"/>
            <a:ext cx="74857" cy="258267"/>
          </a:xfrm>
          <a:prstGeom prst="curvedConnector3">
            <a:avLst>
              <a:gd name="adj1" fmla="val 50000"/>
            </a:avLst>
          </a:prstGeom>
          <a:noFill/>
          <a:ln w="31750">
            <a:solidFill>
              <a:srgbClr val="339966"/>
            </a:solidFill>
            <a:round/>
            <a:headEnd type="arrow" w="lg" len="sm"/>
            <a:tailEnd type="none" w="lg" len="sm"/>
          </a:ln>
        </p:spPr>
      </p:cxnSp>
      <p:cxnSp>
        <p:nvCxnSpPr>
          <p:cNvPr id="1357851" name="AutoShape 27"/>
          <p:cNvCxnSpPr>
            <a:cxnSpLocks noChangeShapeType="1"/>
            <a:stCxn id="1357826" idx="2"/>
            <a:endCxn id="1357828" idx="0"/>
          </p:cNvCxnSpPr>
          <p:nvPr/>
        </p:nvCxnSpPr>
        <p:spPr bwMode="auto">
          <a:xfrm rot="16200000" flipH="1">
            <a:off x="3102946" y="1089850"/>
            <a:ext cx="2157853" cy="1143794"/>
          </a:xfrm>
          <a:prstGeom prst="curvedConnector3">
            <a:avLst>
              <a:gd name="adj1" fmla="val 50000"/>
            </a:avLst>
          </a:prstGeom>
          <a:noFill/>
          <a:ln w="31750">
            <a:solidFill>
              <a:srgbClr val="339966"/>
            </a:solidFill>
            <a:round/>
            <a:headEnd/>
            <a:tailEnd type="arrow" w="lg" len="sm"/>
          </a:ln>
        </p:spPr>
      </p:cxnSp>
      <p:sp>
        <p:nvSpPr>
          <p:cNvPr id="1357852" name="AutoShape 28"/>
          <p:cNvSpPr>
            <a:spLocks noChangeArrowheads="1"/>
          </p:cNvSpPr>
          <p:nvPr/>
        </p:nvSpPr>
        <p:spPr bwMode="auto">
          <a:xfrm>
            <a:off x="2799766" y="673094"/>
            <a:ext cx="1969081" cy="1635861"/>
          </a:xfrm>
          <a:prstGeom prst="foldedCorner">
            <a:avLst>
              <a:gd name="adj" fmla="val 6109"/>
            </a:avLst>
          </a:prstGeom>
          <a:solidFill>
            <a:srgbClr val="FFFFCC"/>
          </a:solidFill>
          <a:ln w="31750">
            <a:noFill/>
            <a:round/>
            <a:headEnd/>
            <a:tailEnd/>
          </a:ln>
          <a:effectLst/>
        </p:spPr>
        <p:txBody>
          <a:bodyPr wrap="square" lIns="18000" tIns="10800" rIns="18000" bIns="0" anchor="ctr">
            <a:noAutofit/>
          </a:bodyPr>
          <a:lstStyle/>
          <a:p>
            <a:pPr algn="l">
              <a:defRPr/>
            </a:pPr>
            <a:r>
              <a:rPr lang="en-US" sz="1400" b="0" dirty="0" smtClean="0">
                <a:sym typeface="Wingdings" pitchFamily="2" charset="2"/>
              </a:rPr>
              <a:t>Daily log</a:t>
            </a:r>
          </a:p>
          <a:p>
            <a:pPr algn="l">
              <a:defRPr/>
            </a:pPr>
            <a:r>
              <a:rPr lang="en-US" sz="1400" b="0" dirty="0" smtClean="0">
                <a:sym typeface="Wingdings" pitchFamily="2" charset="2"/>
              </a:rPr>
              <a:t>Lessons log</a:t>
            </a:r>
          </a:p>
          <a:p>
            <a:pPr algn="l">
              <a:defRPr/>
            </a:pPr>
            <a:r>
              <a:rPr lang="en-US" sz="1400" b="0" dirty="0" smtClean="0">
                <a:sym typeface="Wingdings" pitchFamily="2" charset="2"/>
              </a:rPr>
              <a:t>Project brief</a:t>
            </a:r>
          </a:p>
          <a:p>
            <a:pPr algn="l">
              <a:defRPr/>
            </a:pPr>
            <a:r>
              <a:rPr lang="en-US" sz="1200" b="0" dirty="0" smtClean="0">
                <a:sym typeface="Wingdings" pitchFamily="2" charset="2"/>
              </a:rPr>
              <a:t>- Role descriptions</a:t>
            </a:r>
          </a:p>
          <a:p>
            <a:pPr algn="l">
              <a:buFontTx/>
              <a:buChar char="-"/>
              <a:defRPr/>
            </a:pPr>
            <a:r>
              <a:rPr lang="en-US" sz="1200" b="0" dirty="0" smtClean="0">
                <a:sym typeface="Wingdings" pitchFamily="2" charset="2"/>
              </a:rPr>
              <a:t> Project approach</a:t>
            </a:r>
          </a:p>
          <a:p>
            <a:pPr algn="l">
              <a:defRPr/>
            </a:pPr>
            <a:r>
              <a:rPr lang="en-US" sz="1200" b="0" dirty="0" smtClean="0">
                <a:sym typeface="Wingdings" pitchFamily="2" charset="2"/>
              </a:rPr>
              <a:t>- Outline Business case</a:t>
            </a:r>
          </a:p>
          <a:p>
            <a:pPr algn="l">
              <a:defRPr/>
            </a:pPr>
            <a:r>
              <a:rPr lang="en-US" sz="1200" b="0" dirty="0" smtClean="0">
                <a:sym typeface="Wingdings" pitchFamily="2" charset="2"/>
              </a:rPr>
              <a:t>- Project product description</a:t>
            </a:r>
          </a:p>
          <a:p>
            <a:pPr algn="l">
              <a:defRPr/>
            </a:pPr>
            <a:r>
              <a:rPr lang="en-US" sz="1400" b="0" dirty="0" smtClean="0">
                <a:sym typeface="Wingdings" pitchFamily="2" charset="2"/>
              </a:rPr>
              <a:t>Stage plan</a:t>
            </a:r>
            <a:endParaRPr lang="en-US" sz="1400" b="0" dirty="0"/>
          </a:p>
        </p:txBody>
      </p:sp>
      <p:cxnSp>
        <p:nvCxnSpPr>
          <p:cNvPr id="1357853" name="AutoShape 29"/>
          <p:cNvCxnSpPr>
            <a:cxnSpLocks noChangeShapeType="1"/>
            <a:stCxn id="1357827" idx="1"/>
            <a:endCxn id="1357828" idx="0"/>
          </p:cNvCxnSpPr>
          <p:nvPr/>
        </p:nvCxnSpPr>
        <p:spPr bwMode="auto">
          <a:xfrm rot="10800000" flipV="1">
            <a:off x="4753770" y="422272"/>
            <a:ext cx="581819" cy="2318402"/>
          </a:xfrm>
          <a:prstGeom prst="curvedConnector2">
            <a:avLst/>
          </a:prstGeom>
          <a:noFill/>
          <a:ln w="31750">
            <a:solidFill>
              <a:srgbClr val="339966"/>
            </a:solidFill>
            <a:round/>
            <a:headEnd type="arrow" w="lg" len="sm"/>
            <a:tailEnd type="none" w="lg" len="sm"/>
          </a:ln>
        </p:spPr>
      </p:cxnSp>
      <p:sp>
        <p:nvSpPr>
          <p:cNvPr id="1357854" name="AutoShape 30"/>
          <p:cNvSpPr>
            <a:spLocks noChangeArrowheads="1"/>
          </p:cNvSpPr>
          <p:nvPr/>
        </p:nvSpPr>
        <p:spPr bwMode="auto">
          <a:xfrm>
            <a:off x="4768849" y="673094"/>
            <a:ext cx="1294005" cy="501610"/>
          </a:xfrm>
          <a:prstGeom prst="foldedCorner">
            <a:avLst>
              <a:gd name="adj" fmla="val 12500"/>
            </a:avLst>
          </a:prstGeom>
          <a:solidFill>
            <a:schemeClr val="accent4">
              <a:lumMod val="10000"/>
              <a:lumOff val="90000"/>
            </a:schemeClr>
          </a:solidFill>
          <a:ln w="31750">
            <a:noFill/>
            <a:round/>
            <a:headEnd/>
            <a:tailEnd/>
          </a:ln>
          <a:effectLst/>
        </p:spPr>
        <p:txBody>
          <a:bodyPr wrap="square" lIns="18000" tIns="10800" rIns="18000" bIns="0" anchor="ctr">
            <a:spAutoFit/>
          </a:bodyPr>
          <a:lstStyle/>
          <a:p>
            <a:pPr algn="l">
              <a:defRPr/>
            </a:pPr>
            <a:r>
              <a:rPr lang="en-US" sz="1400" b="0" dirty="0" smtClean="0">
                <a:sym typeface="Wingdings" pitchFamily="2" charset="2"/>
              </a:rPr>
              <a:t>Authority to initiate a project</a:t>
            </a:r>
            <a:endParaRPr lang="en-US" sz="1400" b="0" dirty="0">
              <a:sym typeface="Wingdings" pitchFamily="2" charset="2"/>
            </a:endParaRPr>
          </a:p>
        </p:txBody>
      </p:sp>
      <p:cxnSp>
        <p:nvCxnSpPr>
          <p:cNvPr id="1357857" name="AutoShape 33"/>
          <p:cNvCxnSpPr>
            <a:cxnSpLocks noChangeShapeType="1"/>
            <a:stCxn id="1357829" idx="0"/>
            <a:endCxn id="1357828" idx="3"/>
          </p:cNvCxnSpPr>
          <p:nvPr/>
        </p:nvCxnSpPr>
        <p:spPr bwMode="auto">
          <a:xfrm rot="16200000" flipV="1">
            <a:off x="6403376" y="2762295"/>
            <a:ext cx="1317905" cy="1610653"/>
          </a:xfrm>
          <a:prstGeom prst="curvedConnector2">
            <a:avLst/>
          </a:prstGeom>
          <a:noFill/>
          <a:ln w="31750">
            <a:solidFill>
              <a:schemeClr val="accent2"/>
            </a:solidFill>
            <a:round/>
            <a:headEnd/>
            <a:tailEnd type="arrow" w="lg" len="sm"/>
          </a:ln>
        </p:spPr>
      </p:cxnSp>
      <p:sp>
        <p:nvSpPr>
          <p:cNvPr id="1357858" name="AutoShape 34"/>
          <p:cNvSpPr>
            <a:spLocks noChangeArrowheads="1"/>
          </p:cNvSpPr>
          <p:nvPr/>
        </p:nvSpPr>
        <p:spPr bwMode="auto">
          <a:xfrm>
            <a:off x="2504652" y="3216693"/>
            <a:ext cx="1249825" cy="256996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31750">
            <a:noFill/>
            <a:round/>
            <a:headEnd/>
            <a:tailEnd/>
          </a:ln>
          <a:effectLst/>
        </p:spPr>
        <p:txBody>
          <a:bodyPr wrap="none" lIns="18000" tIns="10800" rIns="18000" bIns="0" anchor="ctr">
            <a:spAutoFit/>
          </a:bodyPr>
          <a:lstStyle/>
          <a:p>
            <a:pPr algn="l">
              <a:defRPr/>
            </a:pPr>
            <a:r>
              <a:rPr lang="en-US" sz="1400" b="0" dirty="0" smtClean="0">
                <a:sym typeface="Wingdings" pitchFamily="2" charset="2"/>
              </a:rPr>
              <a:t>Highlight report</a:t>
            </a:r>
            <a:endParaRPr lang="en-US" sz="1400" b="0" dirty="0">
              <a:sym typeface="Wingdings" pitchFamily="2" charset="2"/>
            </a:endParaRPr>
          </a:p>
        </p:txBody>
      </p:sp>
      <p:sp>
        <p:nvSpPr>
          <p:cNvPr id="1357859" name="AutoShape 35"/>
          <p:cNvSpPr>
            <a:spLocks noChangeArrowheads="1"/>
          </p:cNvSpPr>
          <p:nvPr/>
        </p:nvSpPr>
        <p:spPr bwMode="auto">
          <a:xfrm>
            <a:off x="4308475" y="5379448"/>
            <a:ext cx="1448598" cy="256996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31750">
            <a:noFill/>
            <a:round/>
            <a:headEnd/>
            <a:tailEnd/>
          </a:ln>
          <a:effectLst/>
        </p:spPr>
        <p:txBody>
          <a:bodyPr wrap="none" lIns="18000" tIns="10800" rIns="18000" bIns="0" anchor="ctr">
            <a:spAutoFit/>
          </a:bodyPr>
          <a:lstStyle/>
          <a:p>
            <a:pPr algn="l">
              <a:defRPr/>
            </a:pPr>
            <a:r>
              <a:rPr lang="en-US" sz="1400" b="0" dirty="0" smtClean="0">
                <a:sym typeface="Wingdings" pitchFamily="2" charset="2"/>
              </a:rPr>
              <a:t>Checkpoint report</a:t>
            </a:r>
            <a:endParaRPr lang="en-US" sz="1400" b="0" dirty="0"/>
          </a:p>
        </p:txBody>
      </p:sp>
      <p:sp>
        <p:nvSpPr>
          <p:cNvPr id="1357861" name="AutoShape 37"/>
          <p:cNvSpPr>
            <a:spLocks noChangeArrowheads="1"/>
          </p:cNvSpPr>
          <p:nvPr/>
        </p:nvSpPr>
        <p:spPr bwMode="auto">
          <a:xfrm>
            <a:off x="112054" y="989817"/>
            <a:ext cx="2355923" cy="256996"/>
          </a:xfrm>
          <a:prstGeom prst="foldedCorner">
            <a:avLst>
              <a:gd name="adj" fmla="val 12500"/>
            </a:avLst>
          </a:prstGeom>
          <a:solidFill>
            <a:schemeClr val="accent4">
              <a:lumMod val="10000"/>
              <a:lumOff val="90000"/>
            </a:schemeClr>
          </a:solidFill>
          <a:ln w="31750">
            <a:noFill/>
            <a:round/>
            <a:headEnd/>
            <a:tailEnd/>
          </a:ln>
          <a:effectLst/>
        </p:spPr>
        <p:txBody>
          <a:bodyPr wrap="square" lIns="18000" tIns="10800" rIns="18000" bIns="0" anchor="ctr">
            <a:spAutoFit/>
          </a:bodyPr>
          <a:lstStyle/>
          <a:p>
            <a:pPr algn="l">
              <a:defRPr/>
            </a:pPr>
            <a:r>
              <a:rPr lang="en-US" sz="1400" b="0" dirty="0" smtClean="0">
                <a:sym typeface="Wingdings" pitchFamily="2" charset="2"/>
              </a:rPr>
              <a:t>Request for advice </a:t>
            </a:r>
            <a:r>
              <a:rPr lang="en-US" sz="1400" b="0" dirty="0" err="1" smtClean="0">
                <a:sym typeface="Wingdings" pitchFamily="2" charset="2"/>
              </a:rPr>
              <a:t>corp</a:t>
            </a:r>
            <a:r>
              <a:rPr lang="en-US" sz="1400" b="0" dirty="0" smtClean="0">
                <a:sym typeface="Wingdings" pitchFamily="2" charset="2"/>
              </a:rPr>
              <a:t> mgt.</a:t>
            </a:r>
            <a:endParaRPr lang="en-US" sz="1400" b="0" dirty="0">
              <a:sym typeface="Wingdings" pitchFamily="2" charset="2"/>
            </a:endParaRPr>
          </a:p>
        </p:txBody>
      </p:sp>
      <p:cxnSp>
        <p:nvCxnSpPr>
          <p:cNvPr id="1357862" name="AutoShape 38"/>
          <p:cNvCxnSpPr>
            <a:cxnSpLocks noChangeShapeType="1"/>
            <a:stCxn id="1357861" idx="3"/>
            <a:endCxn id="1357828" idx="1"/>
          </p:cNvCxnSpPr>
          <p:nvPr/>
        </p:nvCxnSpPr>
        <p:spPr bwMode="auto">
          <a:xfrm>
            <a:off x="2467977" y="1118315"/>
            <a:ext cx="782559" cy="1790354"/>
          </a:xfrm>
          <a:prstGeom prst="curvedConnector3">
            <a:avLst>
              <a:gd name="adj1" fmla="val 50000"/>
            </a:avLst>
          </a:prstGeom>
          <a:noFill/>
          <a:ln w="31750">
            <a:solidFill>
              <a:schemeClr val="accent2"/>
            </a:solidFill>
            <a:prstDash val="sysDot"/>
            <a:round/>
            <a:headEnd type="arrow" w="lg" len="sm"/>
            <a:tailEnd type="arrow" w="lg" len="sm"/>
          </a:ln>
        </p:spPr>
      </p:cxnSp>
      <p:sp>
        <p:nvSpPr>
          <p:cNvPr id="1357863" name="AutoShape 39"/>
          <p:cNvSpPr>
            <a:spLocks noChangeArrowheads="1"/>
          </p:cNvSpPr>
          <p:nvPr/>
        </p:nvSpPr>
        <p:spPr bwMode="auto">
          <a:xfrm>
            <a:off x="2136885" y="3570053"/>
            <a:ext cx="1259443" cy="501610"/>
          </a:xfrm>
          <a:prstGeom prst="foldedCorner">
            <a:avLst>
              <a:gd name="adj" fmla="val 12500"/>
            </a:avLst>
          </a:prstGeom>
          <a:solidFill>
            <a:schemeClr val="accent4">
              <a:lumMod val="10000"/>
              <a:lumOff val="90000"/>
            </a:schemeClr>
          </a:solidFill>
          <a:ln w="31750">
            <a:noFill/>
            <a:round/>
            <a:headEnd/>
            <a:tailEnd/>
          </a:ln>
          <a:effectLst/>
        </p:spPr>
        <p:txBody>
          <a:bodyPr wrap="square" lIns="18000" tIns="10800" rIns="18000" bIns="0" anchor="ctr">
            <a:spAutoFit/>
          </a:bodyPr>
          <a:lstStyle/>
          <a:p>
            <a:pPr algn="l">
              <a:defRPr/>
            </a:pPr>
            <a:r>
              <a:rPr lang="en-US" sz="1400" b="0" dirty="0" smtClean="0">
                <a:sym typeface="Wingdings" pitchFamily="2" charset="2"/>
              </a:rPr>
              <a:t>Guidance and decisions</a:t>
            </a:r>
          </a:p>
        </p:txBody>
      </p:sp>
      <p:sp>
        <p:nvSpPr>
          <p:cNvPr id="1357864" name="AutoShape 40"/>
          <p:cNvSpPr>
            <a:spLocks noChangeArrowheads="1"/>
          </p:cNvSpPr>
          <p:nvPr/>
        </p:nvSpPr>
        <p:spPr bwMode="auto">
          <a:xfrm>
            <a:off x="7435850" y="4905377"/>
            <a:ext cx="464354" cy="256996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31750">
            <a:noFill/>
            <a:round/>
            <a:headEnd/>
            <a:tailEnd/>
          </a:ln>
          <a:effectLst/>
        </p:spPr>
        <p:txBody>
          <a:bodyPr wrap="none" lIns="18000" tIns="10800" rIns="18000" bIns="0" anchor="ctr">
            <a:spAutoFit/>
          </a:bodyPr>
          <a:lstStyle/>
          <a:p>
            <a:pPr algn="l">
              <a:defRPr/>
            </a:pPr>
            <a:r>
              <a:rPr lang="en-US" sz="1400" b="0" dirty="0" smtClean="0">
                <a:sym typeface="Wingdings" pitchFamily="2" charset="2"/>
              </a:rPr>
              <a:t>Issue</a:t>
            </a:r>
            <a:endParaRPr lang="en-US" sz="1400" b="0" dirty="0"/>
          </a:p>
        </p:txBody>
      </p:sp>
      <p:sp>
        <p:nvSpPr>
          <p:cNvPr id="1357868" name="AutoShape 44"/>
          <p:cNvSpPr>
            <a:spLocks noChangeArrowheads="1"/>
          </p:cNvSpPr>
          <p:nvPr/>
        </p:nvSpPr>
        <p:spPr bwMode="auto">
          <a:xfrm>
            <a:off x="1787761" y="5461828"/>
            <a:ext cx="1360432" cy="256996"/>
          </a:xfrm>
          <a:prstGeom prst="foldedCorner">
            <a:avLst>
              <a:gd name="adj" fmla="val 12500"/>
            </a:avLst>
          </a:prstGeom>
          <a:solidFill>
            <a:schemeClr val="accent4">
              <a:lumMod val="10000"/>
              <a:lumOff val="90000"/>
            </a:schemeClr>
          </a:solidFill>
          <a:ln w="31750">
            <a:noFill/>
            <a:round/>
            <a:headEnd/>
            <a:tailEnd/>
          </a:ln>
          <a:effectLst/>
        </p:spPr>
        <p:txBody>
          <a:bodyPr wrap="square" lIns="18000" tIns="10800" rIns="18000" bIns="0" anchor="ctr">
            <a:spAutoFit/>
          </a:bodyPr>
          <a:lstStyle/>
          <a:p>
            <a:pPr algn="l">
              <a:defRPr/>
            </a:pPr>
            <a:r>
              <a:rPr lang="en-US" sz="1400" b="0" dirty="0" smtClean="0">
                <a:sym typeface="Wingdings" pitchFamily="2" charset="2"/>
              </a:rPr>
              <a:t>Project end</a:t>
            </a:r>
            <a:endParaRPr lang="en-US" sz="1400" b="0" dirty="0">
              <a:sym typeface="Wingdings" pitchFamily="2" charset="2"/>
            </a:endParaRPr>
          </a:p>
        </p:txBody>
      </p:sp>
      <p:cxnSp>
        <p:nvCxnSpPr>
          <p:cNvPr id="1357869" name="AutoShape 45"/>
          <p:cNvCxnSpPr>
            <a:cxnSpLocks noChangeShapeType="1"/>
            <a:stCxn id="1357828" idx="2"/>
            <a:endCxn id="1357832" idx="0"/>
          </p:cNvCxnSpPr>
          <p:nvPr/>
        </p:nvCxnSpPr>
        <p:spPr bwMode="auto">
          <a:xfrm rot="5400000">
            <a:off x="3267193" y="3028923"/>
            <a:ext cx="1438836" cy="1534316"/>
          </a:xfrm>
          <a:prstGeom prst="curvedConnector3">
            <a:avLst>
              <a:gd name="adj1" fmla="val 50000"/>
            </a:avLst>
          </a:prstGeom>
          <a:noFill/>
          <a:ln w="95250">
            <a:solidFill>
              <a:schemeClr val="accent2"/>
            </a:solidFill>
            <a:prstDash val="dash"/>
            <a:round/>
            <a:headEnd/>
            <a:tailEnd type="arrow" w="lg" len="sm"/>
          </a:ln>
        </p:spPr>
      </p:cxnSp>
      <p:cxnSp>
        <p:nvCxnSpPr>
          <p:cNvPr id="1357870" name="AutoShape 46"/>
          <p:cNvCxnSpPr>
            <a:cxnSpLocks noChangeShapeType="1"/>
            <a:stCxn id="1357832" idx="3"/>
            <a:endCxn id="1357830" idx="0"/>
          </p:cNvCxnSpPr>
          <p:nvPr/>
        </p:nvCxnSpPr>
        <p:spPr bwMode="auto">
          <a:xfrm>
            <a:off x="4769012" y="4683494"/>
            <a:ext cx="2225515" cy="1357593"/>
          </a:xfrm>
          <a:prstGeom prst="curvedConnector2">
            <a:avLst/>
          </a:prstGeom>
          <a:noFill/>
          <a:ln w="95250">
            <a:solidFill>
              <a:schemeClr val="bg2"/>
            </a:solidFill>
            <a:prstDash val="dash"/>
            <a:round/>
            <a:headEnd/>
            <a:tailEnd type="arrow" w="lg" len="sm"/>
          </a:ln>
        </p:spPr>
      </p:cxnSp>
      <p:cxnSp>
        <p:nvCxnSpPr>
          <p:cNvPr id="1357871" name="AutoShape 47"/>
          <p:cNvCxnSpPr>
            <a:cxnSpLocks noChangeShapeType="1"/>
            <a:stCxn id="1357830" idx="1"/>
            <a:endCxn id="1357832" idx="2"/>
          </p:cNvCxnSpPr>
          <p:nvPr/>
        </p:nvCxnSpPr>
        <p:spPr bwMode="auto">
          <a:xfrm rot="10800000">
            <a:off x="3219454" y="4851489"/>
            <a:ext cx="2559997" cy="1480705"/>
          </a:xfrm>
          <a:prstGeom prst="curvedConnector2">
            <a:avLst/>
          </a:prstGeom>
          <a:noFill/>
          <a:ln w="95250">
            <a:solidFill>
              <a:srgbClr val="777777"/>
            </a:solidFill>
            <a:prstDash val="dash"/>
            <a:round/>
            <a:headEnd/>
            <a:tailEnd type="arrow" w="lg" len="sm"/>
          </a:ln>
        </p:spPr>
      </p:cxnSp>
      <p:cxnSp>
        <p:nvCxnSpPr>
          <p:cNvPr id="1357872" name="AutoShape 48"/>
          <p:cNvCxnSpPr>
            <a:cxnSpLocks noChangeShapeType="1"/>
            <a:stCxn id="1357832" idx="3"/>
            <a:endCxn id="1357829" idx="1"/>
          </p:cNvCxnSpPr>
          <p:nvPr/>
        </p:nvCxnSpPr>
        <p:spPr bwMode="auto">
          <a:xfrm flipV="1">
            <a:off x="4769012" y="4517680"/>
            <a:ext cx="1936208" cy="165814"/>
          </a:xfrm>
          <a:prstGeom prst="curvedConnector3">
            <a:avLst>
              <a:gd name="adj1" fmla="val 50000"/>
            </a:avLst>
          </a:prstGeom>
          <a:noFill/>
          <a:ln w="95250">
            <a:solidFill>
              <a:schemeClr val="accent2"/>
            </a:solidFill>
            <a:prstDash val="dash"/>
            <a:round/>
            <a:headEnd/>
            <a:tailEnd type="arrow" w="lg" len="sm"/>
          </a:ln>
        </p:spPr>
      </p:cxnSp>
      <p:cxnSp>
        <p:nvCxnSpPr>
          <p:cNvPr id="1357873" name="AutoShape 49"/>
          <p:cNvCxnSpPr>
            <a:cxnSpLocks noChangeShapeType="1"/>
            <a:stCxn id="1357829" idx="0"/>
            <a:endCxn id="1357828" idx="3"/>
          </p:cNvCxnSpPr>
          <p:nvPr/>
        </p:nvCxnSpPr>
        <p:spPr bwMode="auto">
          <a:xfrm rot="16200000" flipV="1">
            <a:off x="6403376" y="2762295"/>
            <a:ext cx="1317905" cy="1610653"/>
          </a:xfrm>
          <a:prstGeom prst="curvedConnector2">
            <a:avLst/>
          </a:prstGeom>
          <a:noFill/>
          <a:ln w="95250">
            <a:solidFill>
              <a:schemeClr val="accent2"/>
            </a:solidFill>
            <a:prstDash val="dash"/>
            <a:round/>
            <a:headEnd/>
            <a:tailEnd type="arrow" w="lg" len="sm"/>
          </a:ln>
        </p:spPr>
      </p:cxnSp>
      <p:sp>
        <p:nvSpPr>
          <p:cNvPr id="1357874" name="AutoShape 50"/>
          <p:cNvSpPr>
            <a:spLocks noChangeArrowheads="1"/>
          </p:cNvSpPr>
          <p:nvPr/>
        </p:nvSpPr>
        <p:spPr bwMode="auto">
          <a:xfrm>
            <a:off x="3489032" y="3709098"/>
            <a:ext cx="1140821" cy="501610"/>
          </a:xfrm>
          <a:prstGeom prst="foldedCorner">
            <a:avLst>
              <a:gd name="adj" fmla="val 12500"/>
            </a:avLst>
          </a:prstGeom>
          <a:solidFill>
            <a:schemeClr val="accent4">
              <a:lumMod val="10000"/>
              <a:lumOff val="90000"/>
            </a:schemeClr>
          </a:solidFill>
          <a:ln w="31750">
            <a:noFill/>
            <a:round/>
            <a:headEnd/>
            <a:tailEnd/>
          </a:ln>
          <a:effectLst/>
        </p:spPr>
        <p:txBody>
          <a:bodyPr wrap="square" lIns="18000" tIns="10800" rIns="18000" bIns="0" anchor="ctr">
            <a:spAutoFit/>
          </a:bodyPr>
          <a:lstStyle/>
          <a:p>
            <a:pPr algn="l">
              <a:defRPr/>
            </a:pPr>
            <a:r>
              <a:rPr lang="en-US" sz="1400" b="0" dirty="0" smtClean="0">
                <a:sym typeface="Wingdings" pitchFamily="2" charset="2"/>
              </a:rPr>
              <a:t>Stage authorization</a:t>
            </a:r>
            <a:endParaRPr lang="en-US" sz="1400" b="0" dirty="0">
              <a:sym typeface="Wingdings" pitchFamily="2" charset="2"/>
            </a:endParaRPr>
          </a:p>
        </p:txBody>
      </p:sp>
      <p:sp>
        <p:nvSpPr>
          <p:cNvPr id="1357875" name="AutoShape 51"/>
          <p:cNvSpPr>
            <a:spLocks noChangeArrowheads="1"/>
          </p:cNvSpPr>
          <p:nvPr/>
        </p:nvSpPr>
        <p:spPr bwMode="auto">
          <a:xfrm>
            <a:off x="3913188" y="6041107"/>
            <a:ext cx="1177626" cy="50161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31750">
            <a:noFill/>
            <a:round/>
            <a:headEnd/>
            <a:tailEnd/>
          </a:ln>
          <a:effectLst/>
        </p:spPr>
        <p:txBody>
          <a:bodyPr wrap="none" lIns="18000" tIns="10800" rIns="18000" bIns="0" anchor="ctr">
            <a:spAutoFit/>
          </a:bodyPr>
          <a:lstStyle/>
          <a:p>
            <a:pPr algn="l">
              <a:defRPr/>
            </a:pPr>
            <a:r>
              <a:rPr lang="en-US" sz="1400" b="0" dirty="0" smtClean="0"/>
              <a:t>Completed</a:t>
            </a:r>
          </a:p>
          <a:p>
            <a:pPr algn="l">
              <a:defRPr/>
            </a:pPr>
            <a:r>
              <a:rPr lang="en-US" sz="1400" b="0" dirty="0" smtClean="0"/>
              <a:t>Work package</a:t>
            </a:r>
            <a:endParaRPr lang="en-US" sz="1400" b="0" dirty="0"/>
          </a:p>
        </p:txBody>
      </p:sp>
      <p:sp>
        <p:nvSpPr>
          <p:cNvPr id="1357876" name="AutoShape 52"/>
          <p:cNvSpPr>
            <a:spLocks noChangeArrowheads="1"/>
          </p:cNvSpPr>
          <p:nvPr/>
        </p:nvSpPr>
        <p:spPr bwMode="auto">
          <a:xfrm>
            <a:off x="5884863" y="5111695"/>
            <a:ext cx="1177626" cy="256996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31750">
            <a:noFill/>
            <a:round/>
            <a:headEnd/>
            <a:tailEnd/>
          </a:ln>
          <a:effectLst/>
        </p:spPr>
        <p:txBody>
          <a:bodyPr wrap="none" lIns="18000" tIns="10800" rIns="18000" bIns="0" anchor="ctr">
            <a:spAutoFit/>
          </a:bodyPr>
          <a:lstStyle/>
          <a:p>
            <a:pPr algn="l">
              <a:defRPr/>
            </a:pPr>
            <a:r>
              <a:rPr lang="en-US" sz="1400" b="0" dirty="0" smtClean="0"/>
              <a:t>Work package</a:t>
            </a:r>
            <a:endParaRPr lang="en-US" sz="1400" b="0" dirty="0"/>
          </a:p>
        </p:txBody>
      </p:sp>
      <p:sp>
        <p:nvSpPr>
          <p:cNvPr id="1357877" name="AutoShape 53"/>
          <p:cNvSpPr>
            <a:spLocks noChangeArrowheads="1"/>
          </p:cNvSpPr>
          <p:nvPr/>
        </p:nvSpPr>
        <p:spPr bwMode="auto">
          <a:xfrm>
            <a:off x="5035550" y="4239274"/>
            <a:ext cx="1362934" cy="256996"/>
          </a:xfrm>
          <a:prstGeom prst="foldedCorner">
            <a:avLst>
              <a:gd name="adj" fmla="val 12500"/>
            </a:avLst>
          </a:prstGeom>
          <a:solidFill>
            <a:schemeClr val="accent4">
              <a:lumMod val="10000"/>
              <a:lumOff val="90000"/>
            </a:schemeClr>
          </a:solidFill>
          <a:ln w="31750">
            <a:noFill/>
            <a:round/>
            <a:headEnd/>
            <a:tailEnd/>
          </a:ln>
          <a:effectLst/>
        </p:spPr>
        <p:txBody>
          <a:bodyPr wrap="square" lIns="18000" tIns="10800" rIns="18000" bIns="0" anchor="ctr">
            <a:spAutoFit/>
          </a:bodyPr>
          <a:lstStyle/>
          <a:p>
            <a:pPr algn="l">
              <a:defRPr/>
            </a:pPr>
            <a:r>
              <a:rPr lang="en-US" sz="1400" b="0" dirty="0" smtClean="0">
                <a:sym typeface="Wingdings" pitchFamily="2" charset="2"/>
              </a:rPr>
              <a:t>Stage boundary</a:t>
            </a:r>
            <a:endParaRPr lang="en-US" sz="1400" b="0" dirty="0">
              <a:sym typeface="Wingdings" pitchFamily="2" charset="2"/>
            </a:endParaRPr>
          </a:p>
        </p:txBody>
      </p:sp>
      <p:cxnSp>
        <p:nvCxnSpPr>
          <p:cNvPr id="1357880" name="AutoShape 56"/>
          <p:cNvCxnSpPr>
            <a:cxnSpLocks noChangeShapeType="1"/>
            <a:stCxn id="1357864" idx="1"/>
            <a:endCxn id="1357832" idx="3"/>
          </p:cNvCxnSpPr>
          <p:nvPr/>
        </p:nvCxnSpPr>
        <p:spPr bwMode="auto">
          <a:xfrm rot="10800000">
            <a:off x="4769012" y="4683495"/>
            <a:ext cx="2666838" cy="350381"/>
          </a:xfrm>
          <a:prstGeom prst="curvedConnector3">
            <a:avLst>
              <a:gd name="adj1" fmla="val 50000"/>
            </a:avLst>
          </a:prstGeom>
          <a:noFill/>
          <a:ln w="31750">
            <a:solidFill>
              <a:srgbClr val="FF0000"/>
            </a:solidFill>
            <a:round/>
            <a:headEnd/>
            <a:tailEnd type="arrow" w="lg" len="sm"/>
          </a:ln>
        </p:spPr>
      </p:cxnSp>
      <p:cxnSp>
        <p:nvCxnSpPr>
          <p:cNvPr id="1357881" name="AutoShape 57"/>
          <p:cNvCxnSpPr>
            <a:cxnSpLocks noChangeShapeType="1"/>
            <a:stCxn id="1357832" idx="3"/>
            <a:endCxn id="1357828" idx="2"/>
          </p:cNvCxnSpPr>
          <p:nvPr/>
        </p:nvCxnSpPr>
        <p:spPr bwMode="auto">
          <a:xfrm flipH="1" flipV="1">
            <a:off x="4753769" y="3076663"/>
            <a:ext cx="15243" cy="1606831"/>
          </a:xfrm>
          <a:prstGeom prst="curvedConnector4">
            <a:avLst>
              <a:gd name="adj1" fmla="val -1499705"/>
              <a:gd name="adj2" fmla="val 55228"/>
            </a:avLst>
          </a:prstGeom>
          <a:noFill/>
          <a:ln w="31750">
            <a:solidFill>
              <a:srgbClr val="FF0000"/>
            </a:solidFill>
            <a:round/>
            <a:headEnd/>
            <a:tailEnd type="arrow" w="lg" len="sm"/>
          </a:ln>
        </p:spPr>
      </p:cxnSp>
      <p:cxnSp>
        <p:nvCxnSpPr>
          <p:cNvPr id="1357882" name="AutoShape 58"/>
          <p:cNvCxnSpPr>
            <a:cxnSpLocks noChangeShapeType="1"/>
            <a:stCxn id="1357827" idx="3"/>
            <a:endCxn id="1357829" idx="0"/>
          </p:cNvCxnSpPr>
          <p:nvPr/>
        </p:nvCxnSpPr>
        <p:spPr bwMode="auto">
          <a:xfrm flipH="1">
            <a:off x="7867654" y="422272"/>
            <a:ext cx="998534" cy="3804302"/>
          </a:xfrm>
          <a:prstGeom prst="curvedConnector4">
            <a:avLst>
              <a:gd name="adj1" fmla="val -22894"/>
              <a:gd name="adj2" fmla="val 52208"/>
            </a:avLst>
          </a:prstGeom>
          <a:noFill/>
          <a:ln w="31750">
            <a:solidFill>
              <a:srgbClr val="339966"/>
            </a:solidFill>
            <a:round/>
            <a:headEnd/>
            <a:tailEnd type="arrow" w="lg" len="sm"/>
          </a:ln>
        </p:spPr>
      </p:cxnSp>
      <p:cxnSp>
        <p:nvCxnSpPr>
          <p:cNvPr id="1357884" name="AutoShape 60"/>
          <p:cNvCxnSpPr>
            <a:cxnSpLocks noChangeShapeType="1"/>
            <a:stCxn id="1357829" idx="1"/>
            <a:endCxn id="1357828" idx="3"/>
          </p:cNvCxnSpPr>
          <p:nvPr/>
        </p:nvCxnSpPr>
        <p:spPr bwMode="auto">
          <a:xfrm rot="10800000">
            <a:off x="6257002" y="2908670"/>
            <a:ext cx="448219" cy="1609011"/>
          </a:xfrm>
          <a:prstGeom prst="curvedConnector3">
            <a:avLst>
              <a:gd name="adj1" fmla="val 50000"/>
            </a:avLst>
          </a:prstGeom>
          <a:noFill/>
          <a:ln w="31750">
            <a:solidFill>
              <a:srgbClr val="FF0000"/>
            </a:solidFill>
            <a:round/>
            <a:headEnd/>
            <a:tailEnd type="arrow" w="lg" len="sm"/>
          </a:ln>
        </p:spPr>
      </p:cxnSp>
      <p:sp>
        <p:nvSpPr>
          <p:cNvPr id="1357867" name="AutoShape 43"/>
          <p:cNvSpPr>
            <a:spLocks noChangeArrowheads="1"/>
          </p:cNvSpPr>
          <p:nvPr/>
        </p:nvSpPr>
        <p:spPr bwMode="auto">
          <a:xfrm>
            <a:off x="5490416" y="3371001"/>
            <a:ext cx="1211353" cy="256996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31750">
            <a:noFill/>
            <a:round/>
            <a:headEnd/>
            <a:tailEnd/>
          </a:ln>
          <a:effectLst/>
        </p:spPr>
        <p:txBody>
          <a:bodyPr wrap="none" lIns="18000" tIns="10800" rIns="18000" bIns="0" anchor="ctr">
            <a:spAutoFit/>
          </a:bodyPr>
          <a:lstStyle/>
          <a:p>
            <a:pPr algn="l">
              <a:defRPr/>
            </a:pPr>
            <a:r>
              <a:rPr lang="en-US" sz="1400" b="0" dirty="0" smtClean="0">
                <a:sym typeface="Wingdings" pitchFamily="2" charset="2"/>
              </a:rPr>
              <a:t>Exception plan</a:t>
            </a:r>
            <a:endParaRPr lang="en-US" sz="1400" b="0" dirty="0"/>
          </a:p>
        </p:txBody>
      </p:sp>
      <p:sp>
        <p:nvSpPr>
          <p:cNvPr id="68" name="AutoShape 25"/>
          <p:cNvSpPr>
            <a:spLocks noChangeArrowheads="1"/>
          </p:cNvSpPr>
          <p:nvPr/>
        </p:nvSpPr>
        <p:spPr bwMode="auto">
          <a:xfrm>
            <a:off x="3148193" y="2256939"/>
            <a:ext cx="2281768" cy="256996"/>
          </a:xfrm>
          <a:prstGeom prst="foldedCorner">
            <a:avLst>
              <a:gd name="adj" fmla="val 12500"/>
            </a:avLst>
          </a:prstGeom>
          <a:solidFill>
            <a:schemeClr val="accent4">
              <a:lumMod val="10000"/>
              <a:lumOff val="90000"/>
            </a:schemeClr>
          </a:solidFill>
          <a:ln w="31750">
            <a:noFill/>
            <a:round/>
            <a:headEnd/>
            <a:tailEnd/>
          </a:ln>
          <a:effectLst/>
        </p:spPr>
        <p:txBody>
          <a:bodyPr wrap="square" lIns="18000" tIns="10800" rIns="18000" bIns="0" anchor="ctr">
            <a:spAutoFit/>
          </a:bodyPr>
          <a:lstStyle/>
          <a:p>
            <a:pPr algn="l">
              <a:defRPr/>
            </a:pPr>
            <a:r>
              <a:rPr lang="en-US" sz="1400" b="0" dirty="0" smtClean="0">
                <a:sym typeface="Wingdings" pitchFamily="2" charset="2"/>
              </a:rPr>
              <a:t>Request to initiate a project</a:t>
            </a:r>
            <a:endParaRPr lang="en-US" sz="1400" b="0" dirty="0"/>
          </a:p>
        </p:txBody>
      </p:sp>
      <p:sp>
        <p:nvSpPr>
          <p:cNvPr id="1357860" name="AutoShape 36"/>
          <p:cNvSpPr>
            <a:spLocks noChangeArrowheads="1"/>
          </p:cNvSpPr>
          <p:nvPr/>
        </p:nvSpPr>
        <p:spPr bwMode="auto">
          <a:xfrm>
            <a:off x="6062856" y="690908"/>
            <a:ext cx="2803332" cy="1604717"/>
          </a:xfrm>
          <a:prstGeom prst="foldedCorner">
            <a:avLst>
              <a:gd name="adj" fmla="val 5705"/>
            </a:avLst>
          </a:prstGeom>
          <a:solidFill>
            <a:srgbClr val="FFFFCC"/>
          </a:solidFill>
          <a:ln w="31750">
            <a:noFill/>
            <a:round/>
            <a:headEnd/>
            <a:tailEnd/>
          </a:ln>
          <a:effectLst/>
        </p:spPr>
        <p:txBody>
          <a:bodyPr wrap="square" lIns="18000" tIns="10800" rIns="18000" bIns="0" anchor="ctr">
            <a:noAutofit/>
          </a:bodyPr>
          <a:lstStyle/>
          <a:p>
            <a:pPr algn="l">
              <a:defRPr/>
            </a:pPr>
            <a:r>
              <a:rPr lang="en-US" sz="1400" b="0" dirty="0" smtClean="0"/>
              <a:t>Risk/Issue/Quality registers, </a:t>
            </a:r>
          </a:p>
          <a:p>
            <a:pPr algn="l">
              <a:defRPr/>
            </a:pPr>
            <a:r>
              <a:rPr lang="en-US" sz="1400" b="0" dirty="0" smtClean="0"/>
              <a:t>Benefits management approach</a:t>
            </a:r>
          </a:p>
          <a:p>
            <a:pPr algn="l">
              <a:defRPr/>
            </a:pPr>
            <a:r>
              <a:rPr lang="en-US" sz="1400" b="0" dirty="0" smtClean="0"/>
              <a:t>Draft PID: </a:t>
            </a:r>
            <a:r>
              <a:rPr lang="en-US" sz="1200" b="0" dirty="0" smtClean="0"/>
              <a:t> </a:t>
            </a:r>
          </a:p>
          <a:p>
            <a:pPr marL="85725" indent="-85725" algn="l">
              <a:buFontTx/>
              <a:buChar char="-"/>
              <a:defRPr/>
            </a:pPr>
            <a:r>
              <a:rPr lang="en-US" sz="1200" b="0" dirty="0" smtClean="0"/>
              <a:t>Communication/Configuration/Risk/ Quality management approach, Project plan - Business case</a:t>
            </a:r>
          </a:p>
          <a:p>
            <a:pPr algn="l">
              <a:buFontTx/>
              <a:buChar char="-"/>
              <a:defRPr/>
            </a:pPr>
            <a:r>
              <a:rPr lang="en-US" sz="1200" b="0" dirty="0" smtClean="0"/>
              <a:t> Project approach  - Controls - Tailoring</a:t>
            </a:r>
            <a:endParaRPr lang="en-US" sz="1200" b="0" dirty="0"/>
          </a:p>
        </p:txBody>
      </p:sp>
      <p:sp>
        <p:nvSpPr>
          <p:cNvPr id="1357879" name="AutoShape 55"/>
          <p:cNvSpPr>
            <a:spLocks noChangeArrowheads="1"/>
          </p:cNvSpPr>
          <p:nvPr/>
        </p:nvSpPr>
        <p:spPr bwMode="auto">
          <a:xfrm>
            <a:off x="6739247" y="2663479"/>
            <a:ext cx="2126941" cy="1324970"/>
          </a:xfrm>
          <a:prstGeom prst="foldedCorner">
            <a:avLst>
              <a:gd name="adj" fmla="val 5279"/>
            </a:avLst>
          </a:prstGeom>
          <a:solidFill>
            <a:srgbClr val="FFFFCC"/>
          </a:solidFill>
          <a:ln w="31750">
            <a:noFill/>
            <a:round/>
            <a:headEnd/>
            <a:tailEnd/>
          </a:ln>
          <a:effectLst/>
        </p:spPr>
        <p:txBody>
          <a:bodyPr wrap="none" lIns="18000" tIns="10800" rIns="18000" bIns="0" anchor="ctr">
            <a:noAutofit/>
          </a:bodyPr>
          <a:lstStyle/>
          <a:p>
            <a:pPr algn="l">
              <a:defRPr/>
            </a:pPr>
            <a:r>
              <a:rPr lang="en-US" sz="1400" b="0" dirty="0" smtClean="0">
                <a:cs typeface="Arial" charset="0"/>
                <a:sym typeface="Wingdings" pitchFamily="2" charset="2"/>
              </a:rPr>
              <a:t>Stage plan </a:t>
            </a:r>
          </a:p>
          <a:p>
            <a:pPr algn="l">
              <a:defRPr/>
            </a:pPr>
            <a:r>
              <a:rPr lang="en-US" sz="1400" b="0" dirty="0" smtClean="0">
                <a:cs typeface="Arial" charset="0"/>
                <a:sym typeface="Wingdings" pitchFamily="2" charset="2"/>
              </a:rPr>
              <a:t>End stage report</a:t>
            </a:r>
            <a:endParaRPr lang="en-US" sz="1400" b="0" dirty="0" smtClean="0">
              <a:cs typeface="Arial" charset="0"/>
            </a:endParaRPr>
          </a:p>
          <a:p>
            <a:pPr algn="l">
              <a:defRPr/>
            </a:pPr>
            <a:r>
              <a:rPr lang="en-US" sz="1400" b="0" dirty="0" smtClean="0">
                <a:cs typeface="Arial" charset="0"/>
                <a:sym typeface="Wingdings" pitchFamily="2" charset="2"/>
              </a:rPr>
              <a:t>Review. Risk/Issue/Quality</a:t>
            </a:r>
          </a:p>
          <a:p>
            <a:pPr algn="l">
              <a:defRPr/>
            </a:pPr>
            <a:r>
              <a:rPr lang="en-US" sz="1400" b="0" dirty="0" smtClean="0">
                <a:cs typeface="Arial" charset="0"/>
                <a:sym typeface="Wingdings" pitchFamily="2" charset="2"/>
              </a:rPr>
              <a:t>registers, Project plan, </a:t>
            </a:r>
          </a:p>
          <a:p>
            <a:pPr algn="l">
              <a:defRPr/>
            </a:pPr>
            <a:r>
              <a:rPr lang="en-US" sz="1400" b="0" dirty="0" smtClean="0">
                <a:cs typeface="Arial" charset="0"/>
                <a:sym typeface="Wingdings" pitchFamily="2" charset="2"/>
              </a:rPr>
              <a:t>Business case, </a:t>
            </a:r>
          </a:p>
          <a:p>
            <a:pPr algn="l">
              <a:defRPr/>
            </a:pPr>
            <a:r>
              <a:rPr lang="en-US" sz="1400" b="0" dirty="0" smtClean="0">
                <a:cs typeface="Arial" charset="0"/>
                <a:sym typeface="Wingdings" pitchFamily="2" charset="2"/>
              </a:rPr>
              <a:t>Benefits mgt. approach</a:t>
            </a:r>
            <a:endParaRPr lang="en-US" sz="1400" b="0" dirty="0">
              <a:cs typeface="Arial" charset="0"/>
              <a:sym typeface="Wingdings" pitchFamily="2" charset="2"/>
            </a:endParaRPr>
          </a:p>
        </p:txBody>
      </p:sp>
      <p:sp>
        <p:nvSpPr>
          <p:cNvPr id="1357878" name="AutoShape 54"/>
          <p:cNvSpPr>
            <a:spLocks noChangeArrowheads="1"/>
          </p:cNvSpPr>
          <p:nvPr/>
        </p:nvSpPr>
        <p:spPr bwMode="auto">
          <a:xfrm>
            <a:off x="4703003" y="3731453"/>
            <a:ext cx="1339593" cy="256996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31750">
            <a:noFill/>
            <a:round/>
            <a:headEnd/>
            <a:tailEnd/>
          </a:ln>
          <a:effectLst/>
        </p:spPr>
        <p:txBody>
          <a:bodyPr wrap="none" lIns="18000" tIns="10800" rIns="18000" bIns="0" anchor="ctr">
            <a:spAutoFit/>
          </a:bodyPr>
          <a:lstStyle/>
          <a:p>
            <a:pPr algn="l">
              <a:defRPr/>
            </a:pPr>
            <a:r>
              <a:rPr lang="en-US" sz="1400" b="0" dirty="0" smtClean="0">
                <a:sym typeface="Wingdings" pitchFamily="2" charset="2"/>
              </a:rPr>
              <a:t>Exception report</a:t>
            </a:r>
            <a:endParaRPr lang="en-US" sz="1400" b="0" dirty="0"/>
          </a:p>
        </p:txBody>
      </p:sp>
      <p:cxnSp>
        <p:nvCxnSpPr>
          <p:cNvPr id="1357840" name="AutoShape 16"/>
          <p:cNvCxnSpPr>
            <a:cxnSpLocks noChangeShapeType="1"/>
            <a:stCxn id="1357828" idx="1"/>
          </p:cNvCxnSpPr>
          <p:nvPr/>
        </p:nvCxnSpPr>
        <p:spPr bwMode="auto">
          <a:xfrm rot="10800000" flipV="1">
            <a:off x="1301804" y="2908669"/>
            <a:ext cx="1948733" cy="3132416"/>
          </a:xfrm>
          <a:prstGeom prst="curvedConnector2">
            <a:avLst/>
          </a:prstGeom>
          <a:noFill/>
          <a:ln w="31750">
            <a:solidFill>
              <a:srgbClr val="FF0000"/>
            </a:solidFill>
            <a:round/>
            <a:headEnd/>
            <a:tailEnd type="arrow" w="lg" len="sm"/>
          </a:ln>
        </p:spPr>
      </p:cxnSp>
      <p:sp>
        <p:nvSpPr>
          <p:cNvPr id="1357866" name="AutoShape 42"/>
          <p:cNvSpPr>
            <a:spLocks noChangeArrowheads="1"/>
          </p:cNvSpPr>
          <p:nvPr/>
        </p:nvSpPr>
        <p:spPr bwMode="auto">
          <a:xfrm>
            <a:off x="776452" y="4987076"/>
            <a:ext cx="1889110" cy="256996"/>
          </a:xfrm>
          <a:prstGeom prst="foldedCorner">
            <a:avLst>
              <a:gd name="adj" fmla="val 12500"/>
            </a:avLst>
          </a:prstGeom>
          <a:solidFill>
            <a:schemeClr val="accent4">
              <a:lumMod val="10000"/>
              <a:lumOff val="90000"/>
            </a:schemeClr>
          </a:solidFill>
          <a:ln w="31750">
            <a:noFill/>
            <a:round/>
            <a:headEnd/>
            <a:tailEnd/>
          </a:ln>
          <a:effectLst/>
        </p:spPr>
        <p:txBody>
          <a:bodyPr wrap="square" lIns="18000" tIns="10800" rIns="18000" bIns="0" anchor="ctr">
            <a:spAutoFit/>
          </a:bodyPr>
          <a:lstStyle/>
          <a:p>
            <a:pPr algn="l">
              <a:defRPr/>
            </a:pPr>
            <a:r>
              <a:rPr lang="en-US" sz="1400" b="0" dirty="0" smtClean="0">
                <a:sym typeface="Wingdings" pitchFamily="2" charset="2"/>
              </a:rPr>
              <a:t>Premature closure</a:t>
            </a:r>
            <a:endParaRPr lang="en-US" sz="1400" b="0" dirty="0">
              <a:sym typeface="Wingdings" pitchFamily="2" charset="2"/>
            </a:endParaRPr>
          </a:p>
        </p:txBody>
      </p:sp>
      <p:sp>
        <p:nvSpPr>
          <p:cNvPr id="115" name="AutoShape 42"/>
          <p:cNvSpPr>
            <a:spLocks noChangeArrowheads="1"/>
          </p:cNvSpPr>
          <p:nvPr/>
        </p:nvSpPr>
        <p:spPr bwMode="auto">
          <a:xfrm>
            <a:off x="838232" y="2620197"/>
            <a:ext cx="1451655" cy="501610"/>
          </a:xfrm>
          <a:prstGeom prst="foldedCorner">
            <a:avLst>
              <a:gd name="adj" fmla="val 12500"/>
            </a:avLst>
          </a:prstGeom>
          <a:solidFill>
            <a:schemeClr val="accent4">
              <a:lumMod val="10000"/>
              <a:lumOff val="90000"/>
            </a:schemeClr>
          </a:solidFill>
          <a:ln w="31750">
            <a:noFill/>
            <a:round/>
            <a:headEnd/>
            <a:tailEnd/>
          </a:ln>
          <a:effectLst/>
        </p:spPr>
        <p:txBody>
          <a:bodyPr wrap="square" lIns="18000" tIns="10800" rIns="18000" bIns="0" anchor="ctr">
            <a:spAutoFit/>
          </a:bodyPr>
          <a:lstStyle/>
          <a:p>
            <a:pPr algn="l">
              <a:defRPr/>
            </a:pPr>
            <a:r>
              <a:rPr lang="en-US" sz="1400" b="0" dirty="0" smtClean="0">
                <a:sym typeface="Wingdings" pitchFamily="2" charset="2"/>
              </a:rPr>
              <a:t>Recommend Project closure</a:t>
            </a:r>
          </a:p>
        </p:txBody>
      </p:sp>
      <p:sp>
        <p:nvSpPr>
          <p:cNvPr id="1357883" name="AutoShape 59"/>
          <p:cNvSpPr>
            <a:spLocks noChangeArrowheads="1"/>
          </p:cNvSpPr>
          <p:nvPr/>
        </p:nvSpPr>
        <p:spPr bwMode="auto">
          <a:xfrm>
            <a:off x="7781551" y="2343459"/>
            <a:ext cx="1352066" cy="256996"/>
          </a:xfrm>
          <a:prstGeom prst="foldedCorner">
            <a:avLst>
              <a:gd name="adj" fmla="val 12500"/>
            </a:avLst>
          </a:prstGeom>
          <a:solidFill>
            <a:schemeClr val="accent4">
              <a:lumMod val="10000"/>
              <a:lumOff val="90000"/>
            </a:schemeClr>
          </a:solidFill>
          <a:ln w="31750">
            <a:noFill/>
            <a:round/>
            <a:headEnd/>
            <a:tailEnd/>
          </a:ln>
          <a:effectLst/>
        </p:spPr>
        <p:txBody>
          <a:bodyPr wrap="square" lIns="18000" tIns="10800" rIns="18000" bIns="0" anchor="ctr">
            <a:spAutoFit/>
          </a:bodyPr>
          <a:lstStyle/>
          <a:p>
            <a:pPr algn="l">
              <a:defRPr/>
            </a:pPr>
            <a:r>
              <a:rPr lang="en-US" sz="1400" b="0" dirty="0" smtClean="0">
                <a:sym typeface="Wingdings" pitchFamily="2" charset="2"/>
              </a:rPr>
              <a:t>Stage Boundary</a:t>
            </a:r>
            <a:endParaRPr lang="en-US" sz="1400" b="0" dirty="0">
              <a:sym typeface="Wingdings" pitchFamily="2" charset="2"/>
            </a:endParaRPr>
          </a:p>
        </p:txBody>
      </p:sp>
      <p:sp>
        <p:nvSpPr>
          <p:cNvPr id="149" name="AutoShape 23"/>
          <p:cNvSpPr>
            <a:spLocks noChangeArrowheads="1"/>
          </p:cNvSpPr>
          <p:nvPr/>
        </p:nvSpPr>
        <p:spPr bwMode="auto">
          <a:xfrm>
            <a:off x="105340" y="1288473"/>
            <a:ext cx="1728787" cy="501610"/>
          </a:xfrm>
          <a:prstGeom prst="foldedCorner">
            <a:avLst>
              <a:gd name="adj" fmla="val 12500"/>
            </a:avLst>
          </a:prstGeom>
          <a:solidFill>
            <a:schemeClr val="accent4">
              <a:lumMod val="10000"/>
              <a:lumOff val="90000"/>
            </a:schemeClr>
          </a:solidFill>
          <a:ln w="31750">
            <a:noFill/>
            <a:round/>
            <a:headEnd/>
            <a:tailEnd/>
          </a:ln>
          <a:effectLst/>
        </p:spPr>
        <p:txBody>
          <a:bodyPr wrap="square" lIns="18000" tIns="10800" rIns="18000" bIns="0" anchor="ctr">
            <a:spAutoFit/>
          </a:bodyPr>
          <a:lstStyle/>
          <a:p>
            <a:pPr algn="l">
              <a:defRPr/>
            </a:pPr>
            <a:r>
              <a:rPr lang="en-US" sz="1400" b="0" dirty="0" smtClean="0">
                <a:sym typeface="Wingdings" pitchFamily="2" charset="2"/>
              </a:rPr>
              <a:t>Project authorization</a:t>
            </a:r>
          </a:p>
          <a:p>
            <a:pPr algn="l">
              <a:defRPr/>
            </a:pPr>
            <a:r>
              <a:rPr lang="en-US" sz="1400" b="0" dirty="0" smtClean="0">
                <a:sym typeface="Wingdings" pitchFamily="2" charset="2"/>
              </a:rPr>
              <a:t>notification</a:t>
            </a:r>
            <a:endParaRPr lang="en-US" sz="1400" b="0" dirty="0">
              <a:sym typeface="Wingdings" pitchFamily="2" charset="2"/>
            </a:endParaRPr>
          </a:p>
        </p:txBody>
      </p:sp>
      <p:cxnSp>
        <p:nvCxnSpPr>
          <p:cNvPr id="150" name="AutoShape 38"/>
          <p:cNvCxnSpPr>
            <a:cxnSpLocks noChangeShapeType="1"/>
          </p:cNvCxnSpPr>
          <p:nvPr/>
        </p:nvCxnSpPr>
        <p:spPr bwMode="auto">
          <a:xfrm>
            <a:off x="1892920" y="1589381"/>
            <a:ext cx="1313886" cy="1317980"/>
          </a:xfrm>
          <a:prstGeom prst="curvedConnector3">
            <a:avLst>
              <a:gd name="adj1" fmla="val 50000"/>
            </a:avLst>
          </a:prstGeom>
          <a:noFill/>
          <a:ln w="31750">
            <a:solidFill>
              <a:schemeClr val="accent2"/>
            </a:solidFill>
            <a:prstDash val="sysDot"/>
            <a:round/>
            <a:headEnd type="arrow" w="lg" len="sm"/>
            <a:tailEnd type="none" w="lg" len="sm"/>
          </a:ln>
        </p:spPr>
      </p:cxnSp>
      <p:sp>
        <p:nvSpPr>
          <p:cNvPr id="1357865" name="AutoShape 41"/>
          <p:cNvSpPr>
            <a:spLocks noChangeArrowheads="1"/>
          </p:cNvSpPr>
          <p:nvPr/>
        </p:nvSpPr>
        <p:spPr bwMode="auto">
          <a:xfrm>
            <a:off x="16321" y="3175660"/>
            <a:ext cx="1876599" cy="1063614"/>
          </a:xfrm>
          <a:prstGeom prst="foldedCorner">
            <a:avLst>
              <a:gd name="adj" fmla="val 5518"/>
            </a:avLst>
          </a:prstGeom>
          <a:solidFill>
            <a:srgbClr val="FFFFCC"/>
          </a:solidFill>
          <a:ln w="31750">
            <a:noFill/>
            <a:round/>
            <a:headEnd/>
            <a:tailEnd/>
          </a:ln>
          <a:effectLst/>
        </p:spPr>
        <p:txBody>
          <a:bodyPr wrap="none" lIns="18000" tIns="10800" rIns="18000" bIns="0" anchor="ctr">
            <a:noAutofit/>
          </a:bodyPr>
          <a:lstStyle/>
          <a:p>
            <a:pPr algn="l">
              <a:defRPr/>
            </a:pPr>
            <a:r>
              <a:rPr lang="en-US" sz="1400" b="0" dirty="0" smtClean="0">
                <a:cs typeface="Arial" charset="0"/>
                <a:sym typeface="Wingdings" pitchFamily="2" charset="2"/>
              </a:rPr>
              <a:t>End project report</a:t>
            </a:r>
          </a:p>
          <a:p>
            <a:pPr algn="l">
              <a:defRPr/>
            </a:pPr>
            <a:r>
              <a:rPr lang="en-US" sz="1400" b="0" dirty="0" smtClean="0">
                <a:cs typeface="Arial" charset="0"/>
                <a:sym typeface="Wingdings" pitchFamily="2" charset="2"/>
              </a:rPr>
              <a:t>Lessons report</a:t>
            </a:r>
          </a:p>
          <a:p>
            <a:pPr algn="l">
              <a:defRPr/>
            </a:pPr>
            <a:r>
              <a:rPr lang="en-US" sz="1400" b="0" dirty="0" smtClean="0">
                <a:cs typeface="Arial" charset="0"/>
                <a:sym typeface="Wingdings" pitchFamily="2" charset="2"/>
              </a:rPr>
              <a:t>Follow-on actions</a:t>
            </a:r>
          </a:p>
          <a:p>
            <a:pPr algn="l">
              <a:defRPr/>
            </a:pPr>
            <a:r>
              <a:rPr lang="en-US" sz="1400" b="0" dirty="0" smtClean="0">
                <a:cs typeface="Arial" charset="0"/>
                <a:sym typeface="Wingdings" pitchFamily="2" charset="2"/>
              </a:rPr>
              <a:t>Updated: </a:t>
            </a:r>
            <a:br>
              <a:rPr lang="en-US" sz="1400" b="0" dirty="0" smtClean="0">
                <a:cs typeface="Arial" charset="0"/>
                <a:sym typeface="Wingdings" pitchFamily="2" charset="2"/>
              </a:rPr>
            </a:br>
            <a:r>
              <a:rPr lang="en-US" sz="1400" b="0" dirty="0" smtClean="0">
                <a:cs typeface="Arial" charset="0"/>
                <a:sym typeface="Wingdings" pitchFamily="2" charset="2"/>
              </a:rPr>
              <a:t>Benefits mgt. approach</a:t>
            </a:r>
            <a:endParaRPr lang="en-US" sz="1400" b="0" dirty="0">
              <a:cs typeface="Arial" charset="0"/>
              <a:sym typeface="Wingdings" pitchFamily="2" charset="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5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5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5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5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5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5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5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13578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13578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1357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1357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13578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135784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4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1357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1357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70" decel="100000"/>
                                        <p:tgtEl>
                                          <p:spTgt spid="13578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770" decel="100000"/>
                                        <p:tgtEl>
                                          <p:spTgt spid="13578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1357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1357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70" decel="100000"/>
                                        <p:tgtEl>
                                          <p:spTgt spid="13578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770" decel="100000"/>
                                        <p:tgtEl>
                                          <p:spTgt spid="135785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5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1357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1357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77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770" decel="100000"/>
                                        <p:tgtEl>
                                          <p:spTgt spid="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9" dur="77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1" dur="77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770" decel="100000"/>
                                        <p:tgtEl>
                                          <p:spTgt spid="13578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770" decel="100000"/>
                                        <p:tgtEl>
                                          <p:spTgt spid="13578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0" dur="770" fill="hold"/>
                                        <p:tgtEl>
                                          <p:spTgt spid="1357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2" dur="770" fill="hold"/>
                                        <p:tgtEl>
                                          <p:spTgt spid="1357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770" decel="100000"/>
                                        <p:tgtEl>
                                          <p:spTgt spid="13578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770" decel="100000"/>
                                        <p:tgtEl>
                                          <p:spTgt spid="13578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9" dur="770" fill="hold"/>
                                        <p:tgtEl>
                                          <p:spTgt spid="1357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1" dur="770" fill="hold"/>
                                        <p:tgtEl>
                                          <p:spTgt spid="1357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770" decel="100000"/>
                                        <p:tgtEl>
                                          <p:spTgt spid="13578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770" decel="100000"/>
                                        <p:tgtEl>
                                          <p:spTgt spid="135784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4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0" dur="770" fill="hold"/>
                                        <p:tgtEl>
                                          <p:spTgt spid="1357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2" dur="770" fill="hold"/>
                                        <p:tgtEl>
                                          <p:spTgt spid="1357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770" decel="100000"/>
                                        <p:tgtEl>
                                          <p:spTgt spid="13578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770" decel="100000"/>
                                        <p:tgtEl>
                                          <p:spTgt spid="13578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9" dur="770" fill="hold"/>
                                        <p:tgtEl>
                                          <p:spTgt spid="1357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1" dur="770" fill="hold"/>
                                        <p:tgtEl>
                                          <p:spTgt spid="1357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770" decel="100000"/>
                                        <p:tgtEl>
                                          <p:spTgt spid="13578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8" dur="770" decel="100000"/>
                                        <p:tgtEl>
                                          <p:spTgt spid="13578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0" dur="770" fill="hold"/>
                                        <p:tgtEl>
                                          <p:spTgt spid="1357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2" dur="770" fill="hold"/>
                                        <p:tgtEl>
                                          <p:spTgt spid="1357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770" decel="100000"/>
                                        <p:tgtEl>
                                          <p:spTgt spid="13578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7" dur="770" decel="100000"/>
                                        <p:tgtEl>
                                          <p:spTgt spid="13578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9" dur="770" fill="hold"/>
                                        <p:tgtEl>
                                          <p:spTgt spid="1357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1" dur="770" fill="hold"/>
                                        <p:tgtEl>
                                          <p:spTgt spid="1357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770" decel="100000"/>
                                        <p:tgtEl>
                                          <p:spTgt spid="13578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8" dur="770" decel="100000"/>
                                        <p:tgtEl>
                                          <p:spTgt spid="13578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0" dur="770" fill="hold"/>
                                        <p:tgtEl>
                                          <p:spTgt spid="1357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2" dur="770" fill="hold"/>
                                        <p:tgtEl>
                                          <p:spTgt spid="1357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770" decel="100000"/>
                                        <p:tgtEl>
                                          <p:spTgt spid="13578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7" dur="770" decel="100000"/>
                                        <p:tgtEl>
                                          <p:spTgt spid="135788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8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9" dur="770" fill="hold"/>
                                        <p:tgtEl>
                                          <p:spTgt spid="1357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1" dur="770" fill="hold"/>
                                        <p:tgtEl>
                                          <p:spTgt spid="1357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770" decel="100000"/>
                                        <p:tgtEl>
                                          <p:spTgt spid="13578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8" dur="770" decel="100000"/>
                                        <p:tgtEl>
                                          <p:spTgt spid="135787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0" dur="770" fill="hold"/>
                                        <p:tgtEl>
                                          <p:spTgt spid="1357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2" dur="770" fill="hold"/>
                                        <p:tgtEl>
                                          <p:spTgt spid="1357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770" decel="100000"/>
                                        <p:tgtEl>
                                          <p:spTgt spid="13578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7" dur="770" decel="100000"/>
                                        <p:tgtEl>
                                          <p:spTgt spid="135785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5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9" dur="770" fill="hold"/>
                                        <p:tgtEl>
                                          <p:spTgt spid="1357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1" dur="770" fill="hold"/>
                                        <p:tgtEl>
                                          <p:spTgt spid="1357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770" decel="100000"/>
                                        <p:tgtEl>
                                          <p:spTgt spid="13578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8" dur="770" decel="100000"/>
                                        <p:tgtEl>
                                          <p:spTgt spid="13578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0" dur="770" fill="hold"/>
                                        <p:tgtEl>
                                          <p:spTgt spid="1357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2" dur="770" fill="hold"/>
                                        <p:tgtEl>
                                          <p:spTgt spid="1357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770" decel="100000"/>
                                        <p:tgtEl>
                                          <p:spTgt spid="13578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7" dur="770" decel="100000"/>
                                        <p:tgtEl>
                                          <p:spTgt spid="13578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9" dur="770" fill="hold"/>
                                        <p:tgtEl>
                                          <p:spTgt spid="1357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1" dur="770" fill="hold"/>
                                        <p:tgtEl>
                                          <p:spTgt spid="1357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770" decel="100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8" dur="770" decel="100000"/>
                                        <p:tgtEl>
                                          <p:spTgt spid="14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0" dur="77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2" dur="77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770" decel="100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770" decel="100000"/>
                                        <p:tgtEl>
                                          <p:spTgt spid="1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9" dur="77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1" dur="77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770" decel="100000"/>
                                        <p:tgtEl>
                                          <p:spTgt spid="1357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8" dur="770" decel="100000"/>
                                        <p:tgtEl>
                                          <p:spTgt spid="13578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0" dur="770" fill="hold"/>
                                        <p:tgtEl>
                                          <p:spTgt spid="1357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2" dur="770" fill="hold"/>
                                        <p:tgtEl>
                                          <p:spTgt spid="1357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770" decel="100000"/>
                                        <p:tgtEl>
                                          <p:spTgt spid="13578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7" dur="770" decel="100000"/>
                                        <p:tgtEl>
                                          <p:spTgt spid="135787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9" dur="770" fill="hold"/>
                                        <p:tgtEl>
                                          <p:spTgt spid="1357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1" dur="770" fill="hold"/>
                                        <p:tgtEl>
                                          <p:spTgt spid="1357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770" decel="100000"/>
                                        <p:tgtEl>
                                          <p:spTgt spid="13578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8" dur="770" decel="100000"/>
                                        <p:tgtEl>
                                          <p:spTgt spid="13578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0" dur="770" fill="hold"/>
                                        <p:tgtEl>
                                          <p:spTgt spid="1357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2" dur="770" fill="hold"/>
                                        <p:tgtEl>
                                          <p:spTgt spid="1357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770" decel="100000"/>
                                        <p:tgtEl>
                                          <p:spTgt spid="13578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7" dur="770" decel="100000"/>
                                        <p:tgtEl>
                                          <p:spTgt spid="13578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9" dur="770" fill="hold"/>
                                        <p:tgtEl>
                                          <p:spTgt spid="1357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1" dur="770" fill="hold"/>
                                        <p:tgtEl>
                                          <p:spTgt spid="1357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770" decel="100000"/>
                                        <p:tgtEl>
                                          <p:spTgt spid="13578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8" dur="770" decel="100000"/>
                                        <p:tgtEl>
                                          <p:spTgt spid="135783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3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0" dur="770" fill="hold"/>
                                        <p:tgtEl>
                                          <p:spTgt spid="1357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2" dur="770" fill="hold"/>
                                        <p:tgtEl>
                                          <p:spTgt spid="1357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770" decel="100000"/>
                                        <p:tgtEl>
                                          <p:spTgt spid="13578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7" dur="770" decel="100000"/>
                                        <p:tgtEl>
                                          <p:spTgt spid="13578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9" dur="770" fill="hold"/>
                                        <p:tgtEl>
                                          <p:spTgt spid="1357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1" dur="770" fill="hold"/>
                                        <p:tgtEl>
                                          <p:spTgt spid="1357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770" decel="100000"/>
                                        <p:tgtEl>
                                          <p:spTgt spid="13578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8" dur="770" decel="100000"/>
                                        <p:tgtEl>
                                          <p:spTgt spid="13578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0" dur="770" fill="hold"/>
                                        <p:tgtEl>
                                          <p:spTgt spid="1357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2" dur="770" fill="hold"/>
                                        <p:tgtEl>
                                          <p:spTgt spid="1357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770" decel="100000"/>
                                        <p:tgtEl>
                                          <p:spTgt spid="13578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7" dur="770" decel="100000"/>
                                        <p:tgtEl>
                                          <p:spTgt spid="13578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9" dur="770" fill="hold"/>
                                        <p:tgtEl>
                                          <p:spTgt spid="1357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1" dur="770" fill="hold"/>
                                        <p:tgtEl>
                                          <p:spTgt spid="1357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770" decel="100000"/>
                                        <p:tgtEl>
                                          <p:spTgt spid="13578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8" dur="770" decel="100000"/>
                                        <p:tgtEl>
                                          <p:spTgt spid="13578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0" dur="770" fill="hold"/>
                                        <p:tgtEl>
                                          <p:spTgt spid="1357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2" dur="770" fill="hold"/>
                                        <p:tgtEl>
                                          <p:spTgt spid="1357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770" decel="100000"/>
                                        <p:tgtEl>
                                          <p:spTgt spid="13578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7" dur="770" decel="100000"/>
                                        <p:tgtEl>
                                          <p:spTgt spid="13578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9" dur="770" fill="hold"/>
                                        <p:tgtEl>
                                          <p:spTgt spid="1357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1" dur="770" fill="hold"/>
                                        <p:tgtEl>
                                          <p:spTgt spid="1357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770" decel="100000"/>
                                        <p:tgtEl>
                                          <p:spTgt spid="13578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8" dur="770" decel="100000"/>
                                        <p:tgtEl>
                                          <p:spTgt spid="135786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0" dur="770" fill="hold"/>
                                        <p:tgtEl>
                                          <p:spTgt spid="1357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2" dur="770" fill="hold"/>
                                        <p:tgtEl>
                                          <p:spTgt spid="1357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8" dur="770" decel="100000"/>
                                        <p:tgtEl>
                                          <p:spTgt spid="13578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9" dur="770" decel="100000"/>
                                        <p:tgtEl>
                                          <p:spTgt spid="13578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1" dur="770" fill="hold"/>
                                        <p:tgtEl>
                                          <p:spTgt spid="1357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3" dur="770" fill="hold"/>
                                        <p:tgtEl>
                                          <p:spTgt spid="1357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7" dur="770" decel="100000"/>
                                        <p:tgtEl>
                                          <p:spTgt spid="13578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8" dur="770" decel="100000"/>
                                        <p:tgtEl>
                                          <p:spTgt spid="135787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0" dur="770" fill="hold"/>
                                        <p:tgtEl>
                                          <p:spTgt spid="1357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2" dur="770" fill="hold"/>
                                        <p:tgtEl>
                                          <p:spTgt spid="1357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770" decel="100000"/>
                                        <p:tgtEl>
                                          <p:spTgt spid="13578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9" dur="770" decel="100000"/>
                                        <p:tgtEl>
                                          <p:spTgt spid="135787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1" dur="770" fill="hold"/>
                                        <p:tgtEl>
                                          <p:spTgt spid="1357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3" dur="770" fill="hold"/>
                                        <p:tgtEl>
                                          <p:spTgt spid="1357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9" dur="770" decel="100000"/>
                                        <p:tgtEl>
                                          <p:spTgt spid="13578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0" dur="770" decel="100000"/>
                                        <p:tgtEl>
                                          <p:spTgt spid="135786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2" dur="770" fill="hold"/>
                                        <p:tgtEl>
                                          <p:spTgt spid="1357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4" dur="770" fill="hold"/>
                                        <p:tgtEl>
                                          <p:spTgt spid="1357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0" dur="770" decel="100000"/>
                                        <p:tgtEl>
                                          <p:spTgt spid="13578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1" dur="770" decel="100000"/>
                                        <p:tgtEl>
                                          <p:spTgt spid="135787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3" dur="770" fill="hold"/>
                                        <p:tgtEl>
                                          <p:spTgt spid="1357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5" dur="770" fill="hold"/>
                                        <p:tgtEl>
                                          <p:spTgt spid="1357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770" decel="100000"/>
                                        <p:tgtEl>
                                          <p:spTgt spid="13578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2" dur="770" decel="100000"/>
                                        <p:tgtEl>
                                          <p:spTgt spid="135787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4" dur="770" fill="hold"/>
                                        <p:tgtEl>
                                          <p:spTgt spid="1357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6" dur="770" fill="hold"/>
                                        <p:tgtEl>
                                          <p:spTgt spid="1357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>
                      <p:stCondLst>
                        <p:cond delay="indefinite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2" dur="770" decel="100000"/>
                                        <p:tgtEl>
                                          <p:spTgt spid="13578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3" dur="770" decel="100000"/>
                                        <p:tgtEl>
                                          <p:spTgt spid="135787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5" dur="770" fill="hold"/>
                                        <p:tgtEl>
                                          <p:spTgt spid="1357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7" dur="770" fill="hold"/>
                                        <p:tgtEl>
                                          <p:spTgt spid="1357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3" dur="770" decel="100000"/>
                                        <p:tgtEl>
                                          <p:spTgt spid="13578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4" dur="770" decel="100000"/>
                                        <p:tgtEl>
                                          <p:spTgt spid="135788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8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6" dur="770" fill="hold"/>
                                        <p:tgtEl>
                                          <p:spTgt spid="1357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8" dur="770" fill="hold"/>
                                        <p:tgtEl>
                                          <p:spTgt spid="1357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2" dur="770" decel="100000"/>
                                        <p:tgtEl>
                                          <p:spTgt spid="13578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3" dur="770" decel="100000"/>
                                        <p:tgtEl>
                                          <p:spTgt spid="13578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5" dur="770" fill="hold"/>
                                        <p:tgtEl>
                                          <p:spTgt spid="1357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7" dur="770" fill="hold"/>
                                        <p:tgtEl>
                                          <p:spTgt spid="1357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770" decel="100000"/>
                                        <p:tgtEl>
                                          <p:spTgt spid="13578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4" dur="770" decel="100000"/>
                                        <p:tgtEl>
                                          <p:spTgt spid="135788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8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6" dur="770" fill="hold"/>
                                        <p:tgtEl>
                                          <p:spTgt spid="1357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8" dur="770" fill="hold"/>
                                        <p:tgtEl>
                                          <p:spTgt spid="1357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2" dur="770" decel="100000"/>
                                        <p:tgtEl>
                                          <p:spTgt spid="13578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3" dur="770" decel="100000"/>
                                        <p:tgtEl>
                                          <p:spTgt spid="135787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5" dur="770" fill="hold"/>
                                        <p:tgtEl>
                                          <p:spTgt spid="1357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7" dur="770" fill="hold"/>
                                        <p:tgtEl>
                                          <p:spTgt spid="1357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3" dur="770" decel="100000"/>
                                        <p:tgtEl>
                                          <p:spTgt spid="13578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4" dur="770" decel="100000"/>
                                        <p:tgtEl>
                                          <p:spTgt spid="135788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8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6" dur="770" fill="hold"/>
                                        <p:tgtEl>
                                          <p:spTgt spid="1357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8" dur="770" fill="hold"/>
                                        <p:tgtEl>
                                          <p:spTgt spid="1357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2" dur="770" decel="100000"/>
                                        <p:tgtEl>
                                          <p:spTgt spid="13578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3" dur="770" decel="100000"/>
                                        <p:tgtEl>
                                          <p:spTgt spid="135786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5" dur="770" fill="hold"/>
                                        <p:tgtEl>
                                          <p:spTgt spid="1357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7" dur="770" fill="hold"/>
                                        <p:tgtEl>
                                          <p:spTgt spid="1357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3" dur="770" decel="100000"/>
                                        <p:tgtEl>
                                          <p:spTgt spid="13578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4" dur="770" decel="100000"/>
                                        <p:tgtEl>
                                          <p:spTgt spid="135784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4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6" dur="770" fill="hold"/>
                                        <p:tgtEl>
                                          <p:spTgt spid="1357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8" dur="770" fill="hold"/>
                                        <p:tgtEl>
                                          <p:spTgt spid="1357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2" dur="770" decel="100000"/>
                                        <p:tgtEl>
                                          <p:spTgt spid="13578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3" dur="770" decel="100000"/>
                                        <p:tgtEl>
                                          <p:spTgt spid="13578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5" dur="770" fill="hold"/>
                                        <p:tgtEl>
                                          <p:spTgt spid="1357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7" dur="770" fill="hold"/>
                                        <p:tgtEl>
                                          <p:spTgt spid="1357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hold">
                      <p:stCondLst>
                        <p:cond delay="indefinite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3" dur="770" decel="100000"/>
                                        <p:tgtEl>
                                          <p:spTgt spid="13578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4" dur="770" decel="100000"/>
                                        <p:tgtEl>
                                          <p:spTgt spid="135784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4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96" dur="770" fill="hold"/>
                                        <p:tgtEl>
                                          <p:spTgt spid="1357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8" dur="770" fill="hold"/>
                                        <p:tgtEl>
                                          <p:spTgt spid="1357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2" dur="770" decel="100000"/>
                                        <p:tgtEl>
                                          <p:spTgt spid="13578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3" dur="770" decel="100000"/>
                                        <p:tgtEl>
                                          <p:spTgt spid="13578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5" dur="770" fill="hold"/>
                                        <p:tgtEl>
                                          <p:spTgt spid="1357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7" dur="770" fill="hold"/>
                                        <p:tgtEl>
                                          <p:spTgt spid="1357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9" fill="hold">
                      <p:stCondLst>
                        <p:cond delay="indefinite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3" dur="770" decel="100000"/>
                                        <p:tgtEl>
                                          <p:spTgt spid="13578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4" dur="770" decel="100000"/>
                                        <p:tgtEl>
                                          <p:spTgt spid="13578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6" dur="770" fill="hold"/>
                                        <p:tgtEl>
                                          <p:spTgt spid="1357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8" dur="770" fill="hold"/>
                                        <p:tgtEl>
                                          <p:spTgt spid="1357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2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2" dur="770" decel="100000"/>
                                        <p:tgtEl>
                                          <p:spTgt spid="13578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3" dur="770" decel="100000"/>
                                        <p:tgtEl>
                                          <p:spTgt spid="13578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5" dur="770" fill="hold"/>
                                        <p:tgtEl>
                                          <p:spTgt spid="1357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7" dur="770" fill="hold"/>
                                        <p:tgtEl>
                                          <p:spTgt spid="1357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9" fill="hold">
                      <p:stCondLst>
                        <p:cond delay="indefinite"/>
                      </p:stCondLst>
                      <p:childTnLst>
                        <p:par>
                          <p:cTn id="530" fill="hold">
                            <p:stCondLst>
                              <p:cond delay="0"/>
                            </p:stCondLst>
                            <p:childTnLst>
                              <p:par>
                                <p:cTn id="53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3" dur="770" decel="100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4" dur="770" decel="100000"/>
                                        <p:tgtEl>
                                          <p:spTgt spid="1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6" dur="77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8" dur="77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0" fill="hold">
                      <p:stCondLst>
                        <p:cond delay="indefinite"/>
                      </p:stCondLst>
                      <p:childTnLst>
                        <p:par>
                          <p:cTn id="541" fill="hold">
                            <p:stCondLst>
                              <p:cond delay="0"/>
                            </p:stCondLst>
                            <p:childTnLst>
                              <p:par>
                                <p:cTn id="54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770" decel="100000"/>
                                        <p:tgtEl>
                                          <p:spTgt spid="13578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5" dur="770" decel="100000"/>
                                        <p:tgtEl>
                                          <p:spTgt spid="135784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4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7" dur="770" fill="hold"/>
                                        <p:tgtEl>
                                          <p:spTgt spid="1357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9" dur="770" fill="hold"/>
                                        <p:tgtEl>
                                          <p:spTgt spid="1357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5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770" decel="100000"/>
                                        <p:tgtEl>
                                          <p:spTgt spid="13578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4" dur="770" decel="100000"/>
                                        <p:tgtEl>
                                          <p:spTgt spid="13578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6" dur="770" fill="hold"/>
                                        <p:tgtEl>
                                          <p:spTgt spid="1357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8" dur="770" fill="hold"/>
                                        <p:tgtEl>
                                          <p:spTgt spid="1357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57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7826" grpId="0" animBg="1" autoUpdateAnimBg="0"/>
      <p:bldP spid="1357827" grpId="0" animBg="1" autoUpdateAnimBg="0"/>
      <p:bldP spid="1357828" grpId="0" animBg="1" autoUpdateAnimBg="0"/>
      <p:bldP spid="1357829" grpId="0" animBg="1" autoUpdateAnimBg="0"/>
      <p:bldP spid="1357830" grpId="0" animBg="1" autoUpdateAnimBg="0"/>
      <p:bldP spid="1357831" grpId="0" animBg="1" autoUpdateAnimBg="0"/>
      <p:bldP spid="1357832" grpId="0" animBg="1" autoUpdateAnimBg="0"/>
      <p:bldP spid="1357845" grpId="0" animBg="1"/>
      <p:bldP spid="1357847" grpId="0" animBg="1"/>
      <p:bldP spid="1357849" grpId="0" animBg="1"/>
      <p:bldP spid="1357852" grpId="0" animBg="1"/>
      <p:bldP spid="1357854" grpId="0" animBg="1"/>
      <p:bldP spid="1357858" grpId="0" animBg="1"/>
      <p:bldP spid="1357859" grpId="0" animBg="1"/>
      <p:bldP spid="1357861" grpId="0" animBg="1"/>
      <p:bldP spid="1357863" grpId="0" animBg="1"/>
      <p:bldP spid="1357864" grpId="0" animBg="1"/>
      <p:bldP spid="1357868" grpId="0" animBg="1"/>
      <p:bldP spid="1357874" grpId="0" animBg="1"/>
      <p:bldP spid="1357875" grpId="0" animBg="1"/>
      <p:bldP spid="1357876" grpId="0" animBg="1"/>
      <p:bldP spid="1357877" grpId="0" animBg="1"/>
      <p:bldP spid="1357867" grpId="0" animBg="1"/>
      <p:bldP spid="68" grpId="0" animBg="1"/>
      <p:bldP spid="1357860" grpId="0" animBg="1"/>
      <p:bldP spid="1357879" grpId="0" animBg="1"/>
      <p:bldP spid="1357878" grpId="0" animBg="1"/>
      <p:bldP spid="1357866" grpId="0" animBg="1"/>
      <p:bldP spid="115" grpId="0" animBg="1"/>
      <p:bldP spid="1357883" grpId="0" animBg="1"/>
      <p:bldP spid="149" grpId="0" animBg="1"/>
      <p:bldP spid="1357865" grpId="0" animBg="1"/>
    </p:bldLst>
  </p:timing>
</p:sld>
</file>

<file path=ppt/theme/theme1.xml><?xml version="1.0" encoding="utf-8"?>
<a:theme xmlns:a="http://schemas.openxmlformats.org/drawingml/2006/main" name="Skabelon for PRINCE2 Kursus">
  <a:themeElements>
    <a:clrScheme name="Skabelon for PRINCE2 Kursus 8">
      <a:dk1>
        <a:srgbClr val="000066"/>
      </a:dk1>
      <a:lt1>
        <a:srgbClr val="FFFFFF"/>
      </a:lt1>
      <a:dk2>
        <a:srgbClr val="000066"/>
      </a:dk2>
      <a:lt2>
        <a:srgbClr val="808080"/>
      </a:lt2>
      <a:accent1>
        <a:srgbClr val="000066"/>
      </a:accent1>
      <a:accent2>
        <a:srgbClr val="3333CC"/>
      </a:accent2>
      <a:accent3>
        <a:srgbClr val="FFFFFF"/>
      </a:accent3>
      <a:accent4>
        <a:srgbClr val="000056"/>
      </a:accent4>
      <a:accent5>
        <a:srgbClr val="AAAAB8"/>
      </a:accent5>
      <a:accent6>
        <a:srgbClr val="2D2DB9"/>
      </a:accent6>
      <a:hlink>
        <a:srgbClr val="CCCCFF"/>
      </a:hlink>
      <a:folHlink>
        <a:srgbClr val="B2B2B2"/>
      </a:folHlink>
    </a:clrScheme>
    <a:fontScheme name="Skabelon for PRINCE2 Kursus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1750" cap="flat" cmpd="sng" algn="ctr">
          <a:solidFill>
            <a:srgbClr val="0000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36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1750" cap="flat" cmpd="sng" algn="ctr">
          <a:solidFill>
            <a:srgbClr val="0000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36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kabelon for PRINCE2 Kursu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abelon for PRINCE2 Kursu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abelon for PRINCE2 Kursu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abelon for PRINCE2 Kursu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abelon for PRINCE2 Kursu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abelon for PRINCE2 Kursu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abelon for PRINCE2 Kursu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abelon for PRINCE2 Kursus 8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000066"/>
        </a:accent1>
        <a:accent2>
          <a:srgbClr val="3333CC"/>
        </a:accent2>
        <a:accent3>
          <a:srgbClr val="FFFFFF"/>
        </a:accent3>
        <a:accent4>
          <a:srgbClr val="000056"/>
        </a:accent4>
        <a:accent5>
          <a:srgbClr val="AAAAB8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16976</TotalTime>
  <Words>230</Words>
  <Application>Microsoft Office PowerPoint</Application>
  <PresentationFormat>Skærmshow (4:3)</PresentationFormat>
  <Paragraphs>69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3" baseType="lpstr">
      <vt:lpstr>Skabelon for PRINCE2 Kursus</vt:lpstr>
      <vt:lpstr>PRINCE2®  Animated process overview</vt:lpstr>
      <vt:lpstr>PowerPoint-præsentation</vt:lpstr>
    </vt:vector>
  </TitlesOfParts>
  <Company>PR2 - Projekter - Rådgivning - Resultater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PRINCE2 Foundation kursusdage</dc:title>
  <dc:creator>John A. Hunderup</dc:creator>
  <dc:description>PRINCE2® Kursusmateriale.  © John A. Hunderup PR2 
All rights reserved. Unless otherwise specified</dc:description>
  <cp:lastModifiedBy>John Hunderup</cp:lastModifiedBy>
  <cp:revision>1633</cp:revision>
  <cp:lastPrinted>1999-12-07T15:27:58Z</cp:lastPrinted>
  <dcterms:created xsi:type="dcterms:W3CDTF">2003-09-22T12:14:02Z</dcterms:created>
  <dcterms:modified xsi:type="dcterms:W3CDTF">2018-03-12T12:09:59Z</dcterms:modified>
</cp:coreProperties>
</file>