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1097" r:id="rId2"/>
    <p:sldId id="1098" r:id="rId3"/>
  </p:sldIdLst>
  <p:sldSz cx="9144000" cy="6858000" type="screen4x3"/>
  <p:notesSz cx="7099300" cy="10234613"/>
  <p:defaultTextStyle>
    <a:defPPr>
      <a:defRPr lang="da-DK"/>
    </a:defPPr>
    <a:lvl1pPr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Hunderup" initials="JAH" lastIdx="5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  <a:srgbClr val="009900"/>
    <a:srgbClr val="0A0AFF"/>
    <a:srgbClr val="777777"/>
    <a:srgbClr val="1E75D4"/>
    <a:srgbClr val="006600"/>
    <a:srgbClr val="CC0000"/>
    <a:srgbClr val="CC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8" autoAdjust="0"/>
    <p:restoredTop sz="78286" autoAdjust="0"/>
  </p:normalViewPr>
  <p:slideViewPr>
    <p:cSldViewPr snapToGrid="0" snapToObjects="1" showGuides="1">
      <p:cViewPr varScale="1">
        <p:scale>
          <a:sx n="82" d="100"/>
          <a:sy n="82" d="100"/>
        </p:scale>
        <p:origin x="869" y="72"/>
      </p:cViewPr>
      <p:guideLst>
        <p:guide orient="horz" pos="275"/>
        <p:guide pos="2881"/>
      </p:guideLst>
    </p:cSldViewPr>
  </p:slideViewPr>
  <p:outlineViewPr>
    <p:cViewPr>
      <p:scale>
        <a:sx n="33" d="100"/>
        <a:sy n="33" d="100"/>
      </p:scale>
      <p:origin x="0" y="3466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>
        <p:scale>
          <a:sx n="110" d="100"/>
          <a:sy n="110" d="100"/>
        </p:scale>
        <p:origin x="-3234" y="140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76950" y="9732964"/>
            <a:ext cx="10382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05" tIns="47303" rIns="94605" bIns="47303" numCol="1" anchor="b" anchorCtr="0" compatLnSpc="1">
            <a:prstTxWarp prst="textNoShape">
              <a:avLst/>
            </a:prstTxWarp>
          </a:bodyPr>
          <a:lstStyle>
            <a:lvl1pPr algn="r" defTabSz="94615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8B6CD96-6256-4CCC-8B2A-1ADF2342194E}" type="slidenum">
              <a:rPr lang="da-DK" b="1">
                <a:latin typeface="Verdana" pitchFamily="34" charset="0"/>
                <a:ea typeface="Verdana" pitchFamily="34" charset="0"/>
                <a:cs typeface="Verdana" pitchFamily="34" charset="0"/>
              </a:rPr>
              <a:pPr>
                <a:defRPr/>
              </a:pPr>
              <a:t>‹nr.›</a:t>
            </a:fld>
            <a:endParaRPr lang="da-DK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1950" y="219077"/>
            <a:ext cx="5705341" cy="47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15" tIns="47607" rIns="95215" bIns="47607" numCol="1" anchor="t" anchorCtr="0" compatLnSpc="1">
            <a:prstTxWarp prst="textNoShape">
              <a:avLst/>
            </a:prstTxWarp>
          </a:bodyPr>
          <a:lstStyle>
            <a:lvl1pPr algn="l" defTabSz="952621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a-DK" sz="2000" b="1" dirty="0">
                <a:solidFill>
                  <a:srgbClr val="5F5F5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PRINCE2</a:t>
            </a:r>
            <a:r>
              <a:rPr lang="da-DK" sz="2000" b="1" baseline="30000" dirty="0">
                <a:solidFill>
                  <a:srgbClr val="5F5F5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®</a:t>
            </a:r>
            <a:r>
              <a:rPr lang="da-DK" sz="2000" b="1" dirty="0">
                <a:solidFill>
                  <a:srgbClr val="5F5F5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a-DK" sz="2000" b="1" dirty="0" err="1">
                <a:solidFill>
                  <a:srgbClr val="5F5F5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Foundation-kursusdage</a:t>
            </a:r>
            <a:endParaRPr lang="da-DK" sz="2000" b="1" dirty="0">
              <a:solidFill>
                <a:srgbClr val="5F5F5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5668"/>
            <a:ext cx="7099299" cy="77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15" tIns="47607" rIns="95215" bIns="47607" numCol="1" anchor="b" anchorCtr="0" compatLnSpc="1">
            <a:prstTxWarp prst="textNoShape">
              <a:avLst/>
            </a:prstTxWarp>
          </a:bodyPr>
          <a:lstStyle>
            <a:lvl1pPr algn="l" defTabSz="952621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ctr"/>
            <a:r>
              <a:rPr lang="da-DK" dirty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PRINCE2</a:t>
            </a:r>
            <a:r>
              <a:rPr lang="da-DK" baseline="30000" dirty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®</a:t>
            </a:r>
            <a:r>
              <a:rPr lang="da-DK" dirty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Kursusmateriale. 2019.</a:t>
            </a:r>
          </a:p>
          <a:p>
            <a:pPr algn="ctr"/>
            <a:r>
              <a:rPr lang="da-DK" dirty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Copyright © John A. Hunderup.</a:t>
            </a:r>
          </a:p>
          <a:p>
            <a:pPr algn="ctr"/>
            <a:r>
              <a:rPr lang="da-DK" dirty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2726821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dsholder til noter 15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8" name="Pladsholder til diasbillede 1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1695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80975" indent="-180975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tabLst>
        <a:tab pos="180975" algn="l"/>
        <a:tab pos="628650" algn="l"/>
        <a:tab pos="1076325" algn="l"/>
        <a:tab pos="1524000" algn="l"/>
        <a:tab pos="1971675" algn="l"/>
      </a:tabLs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628650" indent="-171450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tabLst>
        <a:tab pos="180975" algn="l"/>
        <a:tab pos="628650" algn="l"/>
        <a:tab pos="1076325" algn="l"/>
        <a:tab pos="1524000" algn="l"/>
        <a:tab pos="1971675" algn="l"/>
      </a:tabLs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076325" indent="-161925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tabLst>
        <a:tab pos="180975" algn="l"/>
        <a:tab pos="628650" algn="l"/>
        <a:tab pos="1076325" algn="l"/>
        <a:tab pos="1524000" algn="l"/>
        <a:tab pos="1971675" algn="l"/>
      </a:tabLs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524000" indent="-152400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tabLst>
        <a:tab pos="180975" algn="l"/>
        <a:tab pos="628650" algn="l"/>
        <a:tab pos="1076325" algn="l"/>
        <a:tab pos="1524000" algn="l"/>
        <a:tab pos="1971675" algn="l"/>
      </a:tabLs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71675" indent="-142875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tabLst>
        <a:tab pos="180975" algn="l"/>
        <a:tab pos="628650" algn="l"/>
        <a:tab pos="1076325" algn="l"/>
        <a:tab pos="1524000" algn="l"/>
        <a:tab pos="1971675" algn="l"/>
      </a:tabLs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lIns="99048" tIns="49524" rIns="99048" bIns="49524"/>
          <a:lstStyle/>
          <a:p>
            <a:fld id="{215A1177-7026-49BF-A5AE-C88F3FDC00F0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57827" y="1536441"/>
            <a:ext cx="1067980" cy="835032"/>
          </a:xfrm>
          <a:prstGeom prst="rect">
            <a:avLst/>
          </a:prstGeom>
          <a:noFill/>
        </p:spPr>
        <p:txBody>
          <a:bodyPr/>
          <a:lstStyle/>
          <a:p>
            <a:fld id="{8AC66BC9-2E02-4521-9E26-70B9DC6B06B5}" type="slidenum">
              <a:rPr lang="da-DK"/>
              <a:pPr/>
              <a:t>2</a:t>
            </a:fld>
            <a:endParaRPr lang="da-DK"/>
          </a:p>
        </p:txBody>
      </p:sp>
      <p:sp>
        <p:nvSpPr>
          <p:cNvPr id="264195" name="Rectangle 7"/>
          <p:cNvSpPr txBox="1">
            <a:spLocks noGrp="1" noChangeArrowheads="1"/>
          </p:cNvSpPr>
          <p:nvPr/>
        </p:nvSpPr>
        <p:spPr bwMode="auto">
          <a:xfrm>
            <a:off x="4022726" y="972185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78" tIns="48038" rIns="96078" bIns="48038" anchor="b"/>
          <a:lstStyle/>
          <a:p>
            <a:pPr algn="r" defTabSz="960438"/>
            <a:fld id="{E5D069C6-B44A-4AC3-B6D6-0971DC3C885D}" type="slidenum">
              <a:rPr lang="da-DK" sz="1300" b="0">
                <a:solidFill>
                  <a:schemeClr val="tx1"/>
                </a:solidFill>
                <a:latin typeface="Times New Roman" pitchFamily="18" charset="0"/>
              </a:rPr>
              <a:pPr algn="r" defTabSz="960438"/>
              <a:t>2</a:t>
            </a:fld>
            <a:endParaRPr lang="da-DK" sz="13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4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5013" y="1103313"/>
            <a:ext cx="3028950" cy="2271712"/>
          </a:xfrm>
          <a:prstGeom prst="rect">
            <a:avLst/>
          </a:prstGeom>
          <a:ln/>
        </p:spPr>
      </p:sp>
      <p:sp>
        <p:nvSpPr>
          <p:cNvPr id="264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59339"/>
            <a:ext cx="5207000" cy="4606925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r>
              <a:rPr lang="da-DK" dirty="0"/>
              <a:t>Kan med fordel anvendes til at give et samlet overblik over processerne på relativt højt niveau.</a:t>
            </a:r>
          </a:p>
          <a:p>
            <a:pPr eaLnBrk="1" hangingPunct="1"/>
            <a:r>
              <a:rPr lang="da-DK" dirty="0"/>
              <a:t>Erfaringsmæssigt, giver denne gennemgang kursisterne et godt overblik og for første gang et</a:t>
            </a:r>
            <a:r>
              <a:rPr lang="da-DK" baseline="0" dirty="0"/>
              <a:t> samlet overblik, der giver ro i maven.</a:t>
            </a:r>
          </a:p>
          <a:p>
            <a:pPr eaLnBrk="1" hangingPunct="1"/>
            <a:r>
              <a:rPr lang="da-DK" baseline="0" dirty="0"/>
              <a:t>Afsæt 1 – </a:t>
            </a:r>
            <a:r>
              <a:rPr lang="da-DK" baseline="0" dirty="0" err="1"/>
              <a:t>1</a:t>
            </a:r>
            <a:r>
              <a:rPr lang="da-DK" baseline="0" dirty="0"/>
              <a:t>½ time til gennemgangen, afhængig af mængden af spørgsmål og diskussioner. Indledningsvis bør kursisterne dog forberedes på, at holde spørgsmålene på et behersket niveau, således at overblikket kan bevares.</a:t>
            </a:r>
            <a:endParaRPr lang="da-DK" dirty="0"/>
          </a:p>
          <a:p>
            <a:pPr eaLnBrk="1" hangingPunct="1"/>
            <a:r>
              <a:rPr lang="da-DK" dirty="0"/>
              <a:t>Alternativt kan forløbet tegnes op på en tavle, der bør kunne gemmes under hele kursusforløbet.</a:t>
            </a:r>
          </a:p>
          <a:p>
            <a:pPr eaLnBrk="1" hangingPunct="1"/>
            <a:r>
              <a:rPr lang="da-DK" dirty="0"/>
              <a:t>Fordelen ved at anvende PowerPoint </a:t>
            </a:r>
            <a:r>
              <a:rPr lang="da-DK" dirty="0" err="1"/>
              <a:t>sliden</a:t>
            </a:r>
            <a:r>
              <a:rPr lang="da-DK" dirty="0"/>
              <a:t> er, at kursisterne selv har den tilgængelig i deres materiale og derved vil kunne referere til kendt materiale.</a:t>
            </a:r>
          </a:p>
          <a:p>
            <a:pPr eaLnBrk="1" hangingPunct="1"/>
            <a:r>
              <a:rPr lang="da-DK" dirty="0"/>
              <a:t>Vær opmærksom på at </a:t>
            </a:r>
            <a:r>
              <a:rPr lang="da-DK" dirty="0" err="1"/>
              <a:t>sliden</a:t>
            </a:r>
            <a:r>
              <a:rPr lang="da-DK" baseline="0" dirty="0"/>
              <a:t> er et uddrag. Den er ikke komplet. Den forsøger at holde et overblik.</a:t>
            </a:r>
          </a:p>
          <a:p>
            <a:pPr eaLnBrk="1" hangingPunct="1"/>
            <a:r>
              <a:rPr lang="da-DK" baseline="0" dirty="0"/>
              <a:t>Det er vigtigt at undervisers kommentarer adresserer hvad der sker, styringen, aftaler mellem parterne etc.</a:t>
            </a:r>
            <a:endParaRPr lang="da-DK" dirty="0"/>
          </a:p>
          <a:p>
            <a:pPr eaLnBrk="1" hangingPunct="1"/>
            <a:r>
              <a:rPr lang="da-DK" dirty="0"/>
              <a:t>Signaturforklaring forbindelsesstreger:</a:t>
            </a:r>
          </a:p>
          <a:p>
            <a:pPr lvl="1" eaLnBrk="1" hangingPunct="1"/>
            <a:r>
              <a:rPr lang="da-DK" dirty="0"/>
              <a:t>Grønne: start</a:t>
            </a:r>
            <a:r>
              <a:rPr lang="da-DK" baseline="0" dirty="0"/>
              <a:t> og initiering</a:t>
            </a:r>
          </a:p>
          <a:p>
            <a:pPr lvl="1" eaLnBrk="1" hangingPunct="1"/>
            <a:r>
              <a:rPr lang="da-DK" baseline="0" dirty="0"/>
              <a:t>Røde: ikke planlagte hændelser</a:t>
            </a:r>
          </a:p>
          <a:p>
            <a:pPr lvl="1" eaLnBrk="1" hangingPunct="1"/>
            <a:r>
              <a:rPr lang="da-DK" baseline="0" dirty="0"/>
              <a:t>Gule: afslutning</a:t>
            </a:r>
          </a:p>
          <a:p>
            <a:pPr lvl="1" eaLnBrk="1" hangingPunct="1"/>
            <a:r>
              <a:rPr lang="da-DK" baseline="0" dirty="0"/>
              <a:t>Blå: levering af faser</a:t>
            </a:r>
          </a:p>
          <a:p>
            <a:pPr lvl="1" eaLnBrk="1" hangingPunct="1"/>
            <a:r>
              <a:rPr lang="da-DK" baseline="0" dirty="0"/>
              <a:t>Grå: kobling til team</a:t>
            </a:r>
          </a:p>
          <a:p>
            <a:pPr lvl="0" eaLnBrk="1" hangingPunct="1"/>
            <a:r>
              <a:rPr lang="da-DK" baseline="0" dirty="0"/>
              <a:t>Signaturforklaring bokse:</a:t>
            </a:r>
          </a:p>
          <a:p>
            <a:pPr lvl="1" eaLnBrk="1" hangingPunct="1"/>
            <a:r>
              <a:rPr lang="da-DK" baseline="0" dirty="0"/>
              <a:t>Mørkeblå: processer</a:t>
            </a:r>
          </a:p>
          <a:p>
            <a:pPr lvl="1" eaLnBrk="1" hangingPunct="1"/>
            <a:r>
              <a:rPr lang="da-DK" baseline="0" dirty="0" err="1"/>
              <a:t>Mellemblå</a:t>
            </a:r>
            <a:r>
              <a:rPr lang="da-DK" baseline="0" dirty="0"/>
              <a:t>: hændelser og informationer</a:t>
            </a:r>
          </a:p>
          <a:p>
            <a:pPr lvl="1" eaLnBrk="1" hangingPunct="1"/>
            <a:r>
              <a:rPr lang="da-DK" baseline="0" dirty="0" err="1"/>
              <a:t>Lysgule</a:t>
            </a:r>
            <a:r>
              <a:rPr lang="da-DK" baseline="0" dirty="0"/>
              <a:t>: Ledelsesprodukter (bredt opfattet, dvs. P2’s 26 plus andre)</a:t>
            </a:r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rsusopgave">
    <p:bg>
      <p:bgPr>
        <a:blipFill dpi="0" rotWithShape="1">
          <a:blip r:embed="rId2" cstate="print">
            <a:alphaModFix amt="4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6. december 2002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A8E24-6467-4230-9B2E-351DFC199685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282011" y="358926"/>
            <a:ext cx="8605615" cy="1392962"/>
          </a:xfrm>
        </p:spPr>
        <p:txBody>
          <a:bodyPr wrap="square">
            <a:normAutofit/>
          </a:bodyPr>
          <a:lstStyle>
            <a:lvl1pPr marL="0" indent="0" algn="ctr">
              <a:buNone/>
              <a:defRPr sz="4000" b="1">
                <a:solidFill>
                  <a:srgbClr val="009900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Kursusopgave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3063127" y="3881671"/>
            <a:ext cx="6005788" cy="615935"/>
          </a:xfrm>
        </p:spPr>
        <p:txBody>
          <a:bodyPr wrap="none"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pPr lvl="0"/>
            <a:r>
              <a:rPr lang="da-DK" dirty="0"/>
              <a:t>Tid til opgaven i min.</a:t>
            </a:r>
          </a:p>
        </p:txBody>
      </p:sp>
      <p:sp>
        <p:nvSpPr>
          <p:cNvPr id="11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3063600" y="4505509"/>
            <a:ext cx="6005788" cy="2019116"/>
          </a:xfrm>
        </p:spPr>
        <p:txBody>
          <a:bodyPr wrap="square"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pPr lvl="0"/>
            <a:r>
              <a:rPr lang="da-DK" dirty="0"/>
              <a:t>Produkter, der skal leveres</a:t>
            </a:r>
          </a:p>
        </p:txBody>
      </p:sp>
      <p:sp>
        <p:nvSpPr>
          <p:cNvPr id="12" name="Pladsholder til tekst 9"/>
          <p:cNvSpPr>
            <a:spLocks noGrp="1"/>
          </p:cNvSpPr>
          <p:nvPr>
            <p:ph type="body" sz="quarter" idx="16" hasCustomPrompt="1"/>
          </p:nvPr>
        </p:nvSpPr>
        <p:spPr>
          <a:xfrm>
            <a:off x="3063127" y="3258151"/>
            <a:ext cx="6005788" cy="615935"/>
          </a:xfrm>
        </p:spPr>
        <p:txBody>
          <a:bodyPr wrap="none"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pPr lvl="0"/>
            <a:r>
              <a:rPr lang="da-DK" dirty="0"/>
              <a:t>Side i Kursusopgaver</a:t>
            </a:r>
          </a:p>
        </p:txBody>
      </p:sp>
      <p:sp>
        <p:nvSpPr>
          <p:cNvPr id="13" name="Tekstboks 12"/>
          <p:cNvSpPr txBox="1"/>
          <p:nvPr userDrawn="1"/>
        </p:nvSpPr>
        <p:spPr>
          <a:xfrm>
            <a:off x="1614656" y="3241059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dirty="0">
                <a:latin typeface="+mj-lt"/>
              </a:rPr>
              <a:t>Side:</a:t>
            </a:r>
          </a:p>
        </p:txBody>
      </p:sp>
      <p:sp>
        <p:nvSpPr>
          <p:cNvPr id="14" name="Tekstboks 13"/>
          <p:cNvSpPr txBox="1"/>
          <p:nvPr userDrawn="1"/>
        </p:nvSpPr>
        <p:spPr>
          <a:xfrm>
            <a:off x="1935903" y="3881671"/>
            <a:ext cx="1164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dirty="0">
                <a:latin typeface="+mj-lt"/>
              </a:rPr>
              <a:t>Tid:</a:t>
            </a:r>
          </a:p>
        </p:txBody>
      </p:sp>
      <p:sp>
        <p:nvSpPr>
          <p:cNvPr id="15" name="Tekstboks 14"/>
          <p:cNvSpPr txBox="1"/>
          <p:nvPr userDrawn="1"/>
        </p:nvSpPr>
        <p:spPr>
          <a:xfrm>
            <a:off x="137494" y="4505509"/>
            <a:ext cx="2961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dirty="0">
                <a:latin typeface="+mj-lt"/>
              </a:rPr>
              <a:t>Produkter: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sz="2400" b="1">
                <a:latin typeface="Verdana" pitchFamily="34" charset="0"/>
              </a:defRPr>
            </a:lvl1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6. december 2002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3595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A8519-B380-4464-876A-9E46754D21D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9" name="Tekstboks 8"/>
          <p:cNvSpPr txBox="1"/>
          <p:nvPr userDrawn="1"/>
        </p:nvSpPr>
        <p:spPr>
          <a:xfrm>
            <a:off x="0" y="0"/>
            <a:ext cx="2005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200" b="0" dirty="0">
                <a:solidFill>
                  <a:srgbClr val="000000"/>
                </a:solidFill>
              </a:rPr>
              <a:t>© PR2 - John A. Hunderup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delsesprodu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dfyldt blanket 5"/>
          <p:cNvSpPr/>
          <p:nvPr userDrawn="1"/>
        </p:nvSpPr>
        <p:spPr bwMode="auto">
          <a:xfrm>
            <a:off x="465511" y="383842"/>
            <a:ext cx="6131841" cy="573286"/>
          </a:xfrm>
          <a:prstGeom prst="flowChartDocument">
            <a:avLst/>
          </a:prstGeom>
          <a:solidFill>
            <a:srgbClr val="FFFF99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1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+mj-lt"/>
            </a:endParaRPr>
          </a:p>
        </p:txBody>
      </p:sp>
      <p:sp>
        <p:nvSpPr>
          <p:cNvPr id="8" name="Kombinationstegning 7"/>
          <p:cNvSpPr/>
          <p:nvPr userDrawn="1"/>
        </p:nvSpPr>
        <p:spPr>
          <a:xfrm>
            <a:off x="465512" y="1085318"/>
            <a:ext cx="3969755" cy="5524767"/>
          </a:xfrm>
          <a:custGeom>
            <a:avLst/>
            <a:gdLst>
              <a:gd name="connsiteX0" fmla="*/ 0 w 2722491"/>
              <a:gd name="connsiteY0" fmla="*/ 272249 h 5957207"/>
              <a:gd name="connsiteX1" fmla="*/ 79740 w 2722491"/>
              <a:gd name="connsiteY1" fmla="*/ 79740 h 5957207"/>
              <a:gd name="connsiteX2" fmla="*/ 272249 w 2722491"/>
              <a:gd name="connsiteY2" fmla="*/ 0 h 5957207"/>
              <a:gd name="connsiteX3" fmla="*/ 2450242 w 2722491"/>
              <a:gd name="connsiteY3" fmla="*/ 0 h 5957207"/>
              <a:gd name="connsiteX4" fmla="*/ 2642751 w 2722491"/>
              <a:gd name="connsiteY4" fmla="*/ 79740 h 5957207"/>
              <a:gd name="connsiteX5" fmla="*/ 2722491 w 2722491"/>
              <a:gd name="connsiteY5" fmla="*/ 272249 h 5957207"/>
              <a:gd name="connsiteX6" fmla="*/ 2722491 w 2722491"/>
              <a:gd name="connsiteY6" fmla="*/ 5684958 h 5957207"/>
              <a:gd name="connsiteX7" fmla="*/ 2642751 w 2722491"/>
              <a:gd name="connsiteY7" fmla="*/ 5877467 h 5957207"/>
              <a:gd name="connsiteX8" fmla="*/ 2450242 w 2722491"/>
              <a:gd name="connsiteY8" fmla="*/ 5957207 h 5957207"/>
              <a:gd name="connsiteX9" fmla="*/ 272249 w 2722491"/>
              <a:gd name="connsiteY9" fmla="*/ 5957207 h 5957207"/>
              <a:gd name="connsiteX10" fmla="*/ 79740 w 2722491"/>
              <a:gd name="connsiteY10" fmla="*/ 5877467 h 5957207"/>
              <a:gd name="connsiteX11" fmla="*/ 0 w 2722491"/>
              <a:gd name="connsiteY11" fmla="*/ 5684958 h 5957207"/>
              <a:gd name="connsiteX12" fmla="*/ 0 w 2722491"/>
              <a:gd name="connsiteY12" fmla="*/ 272249 h 595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491" h="5957207">
                <a:moveTo>
                  <a:pt x="0" y="272249"/>
                </a:moveTo>
                <a:cubicBezTo>
                  <a:pt x="0" y="200044"/>
                  <a:pt x="28683" y="130796"/>
                  <a:pt x="79740" y="79740"/>
                </a:cubicBezTo>
                <a:cubicBezTo>
                  <a:pt x="130797" y="28683"/>
                  <a:pt x="200044" y="0"/>
                  <a:pt x="272249" y="0"/>
                </a:cubicBezTo>
                <a:lnTo>
                  <a:pt x="2450242" y="0"/>
                </a:lnTo>
                <a:cubicBezTo>
                  <a:pt x="2522447" y="0"/>
                  <a:pt x="2591695" y="28683"/>
                  <a:pt x="2642751" y="79740"/>
                </a:cubicBezTo>
                <a:cubicBezTo>
                  <a:pt x="2693808" y="130797"/>
                  <a:pt x="2722491" y="200044"/>
                  <a:pt x="2722491" y="272249"/>
                </a:cubicBezTo>
                <a:lnTo>
                  <a:pt x="2722491" y="5684958"/>
                </a:lnTo>
                <a:cubicBezTo>
                  <a:pt x="2722491" y="5757163"/>
                  <a:pt x="2693808" y="5826411"/>
                  <a:pt x="2642751" y="5877467"/>
                </a:cubicBezTo>
                <a:cubicBezTo>
                  <a:pt x="2591694" y="5928524"/>
                  <a:pt x="2522447" y="5957207"/>
                  <a:pt x="2450242" y="5957207"/>
                </a:cubicBezTo>
                <a:lnTo>
                  <a:pt x="272249" y="5957207"/>
                </a:lnTo>
                <a:cubicBezTo>
                  <a:pt x="200044" y="5957207"/>
                  <a:pt x="130796" y="5928524"/>
                  <a:pt x="79740" y="5877467"/>
                </a:cubicBezTo>
                <a:cubicBezTo>
                  <a:pt x="28683" y="5826410"/>
                  <a:pt x="0" y="5757163"/>
                  <a:pt x="0" y="5684958"/>
                </a:cubicBezTo>
                <a:lnTo>
                  <a:pt x="0" y="272249"/>
                </a:lnTo>
                <a:close/>
              </a:path>
            </a:pathLst>
          </a:custGeom>
          <a:solidFill>
            <a:srgbClr val="DDDDDD"/>
          </a:solidFill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8000" tIns="45720" rIns="45720" bIns="4215765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da-DK" sz="2000" b="1" kern="1200" dirty="0">
                <a:solidFill>
                  <a:srgbClr val="000000"/>
                </a:solidFill>
              </a:rPr>
              <a:t>Formål</a:t>
            </a:r>
            <a:endParaRPr lang="da-DK" sz="2000" b="0" dirty="0">
              <a:solidFill>
                <a:srgbClr val="000000"/>
              </a:solidFill>
            </a:endParaRPr>
          </a:p>
          <a:p>
            <a:pPr marL="174625" lvl="0" indent="-174625" algn="l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da-DK" sz="2000" b="0" kern="1200" dirty="0"/>
          </a:p>
        </p:txBody>
      </p:sp>
      <p:sp>
        <p:nvSpPr>
          <p:cNvPr id="9" name="Kombinationstegning 8"/>
          <p:cNvSpPr/>
          <p:nvPr userDrawn="1"/>
        </p:nvSpPr>
        <p:spPr>
          <a:xfrm>
            <a:off x="4788260" y="1085318"/>
            <a:ext cx="3969755" cy="5524767"/>
          </a:xfrm>
          <a:custGeom>
            <a:avLst/>
            <a:gdLst>
              <a:gd name="connsiteX0" fmla="*/ 0 w 2722491"/>
              <a:gd name="connsiteY0" fmla="*/ 272249 h 5957207"/>
              <a:gd name="connsiteX1" fmla="*/ 79740 w 2722491"/>
              <a:gd name="connsiteY1" fmla="*/ 79740 h 5957207"/>
              <a:gd name="connsiteX2" fmla="*/ 272249 w 2722491"/>
              <a:gd name="connsiteY2" fmla="*/ 0 h 5957207"/>
              <a:gd name="connsiteX3" fmla="*/ 2450242 w 2722491"/>
              <a:gd name="connsiteY3" fmla="*/ 0 h 5957207"/>
              <a:gd name="connsiteX4" fmla="*/ 2642751 w 2722491"/>
              <a:gd name="connsiteY4" fmla="*/ 79740 h 5957207"/>
              <a:gd name="connsiteX5" fmla="*/ 2722491 w 2722491"/>
              <a:gd name="connsiteY5" fmla="*/ 272249 h 5957207"/>
              <a:gd name="connsiteX6" fmla="*/ 2722491 w 2722491"/>
              <a:gd name="connsiteY6" fmla="*/ 5684958 h 5957207"/>
              <a:gd name="connsiteX7" fmla="*/ 2642751 w 2722491"/>
              <a:gd name="connsiteY7" fmla="*/ 5877467 h 5957207"/>
              <a:gd name="connsiteX8" fmla="*/ 2450242 w 2722491"/>
              <a:gd name="connsiteY8" fmla="*/ 5957207 h 5957207"/>
              <a:gd name="connsiteX9" fmla="*/ 272249 w 2722491"/>
              <a:gd name="connsiteY9" fmla="*/ 5957207 h 5957207"/>
              <a:gd name="connsiteX10" fmla="*/ 79740 w 2722491"/>
              <a:gd name="connsiteY10" fmla="*/ 5877467 h 5957207"/>
              <a:gd name="connsiteX11" fmla="*/ 0 w 2722491"/>
              <a:gd name="connsiteY11" fmla="*/ 5684958 h 5957207"/>
              <a:gd name="connsiteX12" fmla="*/ 0 w 2722491"/>
              <a:gd name="connsiteY12" fmla="*/ 272249 h 595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491" h="5957207">
                <a:moveTo>
                  <a:pt x="0" y="272249"/>
                </a:moveTo>
                <a:cubicBezTo>
                  <a:pt x="0" y="200044"/>
                  <a:pt x="28683" y="130796"/>
                  <a:pt x="79740" y="79740"/>
                </a:cubicBezTo>
                <a:cubicBezTo>
                  <a:pt x="130797" y="28683"/>
                  <a:pt x="200044" y="0"/>
                  <a:pt x="272249" y="0"/>
                </a:cubicBezTo>
                <a:lnTo>
                  <a:pt x="2450242" y="0"/>
                </a:lnTo>
                <a:cubicBezTo>
                  <a:pt x="2522447" y="0"/>
                  <a:pt x="2591695" y="28683"/>
                  <a:pt x="2642751" y="79740"/>
                </a:cubicBezTo>
                <a:cubicBezTo>
                  <a:pt x="2693808" y="130797"/>
                  <a:pt x="2722491" y="200044"/>
                  <a:pt x="2722491" y="272249"/>
                </a:cubicBezTo>
                <a:lnTo>
                  <a:pt x="2722491" y="5684958"/>
                </a:lnTo>
                <a:cubicBezTo>
                  <a:pt x="2722491" y="5757163"/>
                  <a:pt x="2693808" y="5826411"/>
                  <a:pt x="2642751" y="5877467"/>
                </a:cubicBezTo>
                <a:cubicBezTo>
                  <a:pt x="2591694" y="5928524"/>
                  <a:pt x="2522447" y="5957207"/>
                  <a:pt x="2450242" y="5957207"/>
                </a:cubicBezTo>
                <a:lnTo>
                  <a:pt x="272249" y="5957207"/>
                </a:lnTo>
                <a:cubicBezTo>
                  <a:pt x="200044" y="5957207"/>
                  <a:pt x="130796" y="5928524"/>
                  <a:pt x="79740" y="5877467"/>
                </a:cubicBezTo>
                <a:cubicBezTo>
                  <a:pt x="28683" y="5826410"/>
                  <a:pt x="0" y="5757163"/>
                  <a:pt x="0" y="5684958"/>
                </a:cubicBezTo>
                <a:lnTo>
                  <a:pt x="0" y="272249"/>
                </a:lnTo>
                <a:close/>
              </a:path>
            </a:pathLst>
          </a:custGeom>
          <a:solidFill>
            <a:srgbClr val="DDDDDD"/>
          </a:solidFill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8000" tIns="45720" rIns="45720" bIns="4215765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da-DK" sz="2000" b="1" kern="1200" dirty="0">
                <a:solidFill>
                  <a:srgbClr val="000000"/>
                </a:solidFill>
              </a:rPr>
              <a:t>Eksempel</a:t>
            </a:r>
            <a:endParaRPr lang="da-DK" sz="2000" b="0" dirty="0">
              <a:solidFill>
                <a:srgbClr val="000000"/>
              </a:solidFill>
            </a:endParaRPr>
          </a:p>
          <a:p>
            <a:pPr marL="174625" lvl="0" indent="-174625" algn="l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da-DK" sz="2000" b="0" kern="1200" dirty="0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13"/>
          </p:nvPr>
        </p:nvSpPr>
        <p:spPr>
          <a:xfrm>
            <a:off x="657667" y="1367328"/>
            <a:ext cx="3623775" cy="5040060"/>
          </a:xfrm>
        </p:spPr>
        <p:txBody>
          <a:bodyPr/>
          <a:lstStyle>
            <a:lvl1pPr marL="265113" indent="-265113"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</a:defRPr>
            </a:lvl1pPr>
            <a:lvl2pPr marL="538163" indent="-277813">
              <a:buSzPct val="100000"/>
              <a:defRPr sz="1800">
                <a:solidFill>
                  <a:srgbClr val="000000"/>
                </a:solidFill>
              </a:defRPr>
            </a:lvl2pPr>
            <a:lvl3pPr marL="714375" indent="-174625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3pPr>
            <a:lvl4pPr marL="900113" indent="-177800">
              <a:defRPr sz="1800">
                <a:solidFill>
                  <a:srgbClr val="000000"/>
                </a:solidFill>
              </a:defRPr>
            </a:lvl4pPr>
            <a:lvl5pPr marL="1076325" indent="-177800"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6" name="Pladsholder til tekst 14"/>
          <p:cNvSpPr>
            <a:spLocks noGrp="1"/>
          </p:cNvSpPr>
          <p:nvPr>
            <p:ph type="body" sz="quarter" idx="14"/>
          </p:nvPr>
        </p:nvSpPr>
        <p:spPr>
          <a:xfrm>
            <a:off x="4971866" y="1375858"/>
            <a:ext cx="3623775" cy="5040060"/>
          </a:xfrm>
        </p:spPr>
        <p:txBody>
          <a:bodyPr/>
          <a:lstStyle>
            <a:lvl1pPr marL="0" indent="0">
              <a:buSzPct val="100000"/>
              <a:buFont typeface="+mj-lt"/>
              <a:buNone/>
              <a:defRPr sz="2000">
                <a:solidFill>
                  <a:srgbClr val="000000"/>
                </a:solidFill>
              </a:defRPr>
            </a:lvl1pPr>
            <a:lvl2pPr>
              <a:buSzPct val="100000"/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typografi i masteren</a:t>
            </a:r>
          </a:p>
        </p:txBody>
      </p:sp>
      <p:sp>
        <p:nvSpPr>
          <p:cNvPr id="17" name="Pladsholder til dato 16"/>
          <p:cNvSpPr>
            <a:spLocks noGrp="1"/>
          </p:cNvSpPr>
          <p:nvPr>
            <p:ph type="dt" sz="half" idx="15"/>
          </p:nvPr>
        </p:nvSpPr>
        <p:spPr>
          <a:xfrm>
            <a:off x="36513" y="6524625"/>
            <a:ext cx="2980152" cy="457200"/>
          </a:xfrm>
        </p:spPr>
        <p:txBody>
          <a:bodyPr/>
          <a:lstStyle/>
          <a:p>
            <a:pPr>
              <a:defRPr/>
            </a:pPr>
            <a:r>
              <a:rPr lang="da-DK" dirty="0"/>
              <a:t>6. december 2002</a:t>
            </a:r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50A8E24-6467-4230-9B2E-351DFC199685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8" hasCustomPrompt="1"/>
          </p:nvPr>
        </p:nvSpPr>
        <p:spPr>
          <a:xfrm>
            <a:off x="448419" y="389864"/>
            <a:ext cx="6148933" cy="436562"/>
          </a:xfrm>
        </p:spPr>
        <p:txBody>
          <a:bodyPr/>
          <a:lstStyle>
            <a:lvl1pPr>
              <a:buFontTx/>
              <a:buNone/>
              <a:defRPr b="1" baseline="0">
                <a:latin typeface="+mj-lt"/>
              </a:defRPr>
            </a:lvl1pPr>
          </a:lstStyle>
          <a:p>
            <a:pPr lvl="0"/>
            <a:r>
              <a:rPr lang="da-DK" dirty="0"/>
              <a:t>A.0 - Ledelsesprodukt</a:t>
            </a:r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19" hasCustomPrompt="1"/>
          </p:nvPr>
        </p:nvSpPr>
        <p:spPr>
          <a:xfrm>
            <a:off x="7913406" y="390525"/>
            <a:ext cx="947161" cy="435901"/>
          </a:xfrm>
        </p:spPr>
        <p:txBody>
          <a:bodyPr/>
          <a:lstStyle>
            <a:lvl1pPr algn="r">
              <a:buNone/>
              <a:defRPr b="1">
                <a:solidFill>
                  <a:srgbClr val="FF0000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000 </a:t>
            </a:r>
          </a:p>
        </p:txBody>
      </p:sp>
      <p:sp>
        <p:nvSpPr>
          <p:cNvPr id="24" name="Tekstboks 23"/>
          <p:cNvSpPr txBox="1"/>
          <p:nvPr userDrawn="1"/>
        </p:nvSpPr>
        <p:spPr>
          <a:xfrm>
            <a:off x="7058827" y="373433"/>
            <a:ext cx="1186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FF0000"/>
                </a:solidFill>
                <a:latin typeface="+mj-lt"/>
              </a:rPr>
              <a:t>Side: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nit 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21643"/>
            <a:ext cx="7772400" cy="1099457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31977"/>
            <a:ext cx="7772400" cy="870867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sz="2400" b="1">
                <a:latin typeface="Verdana" pitchFamily="34" charset="0"/>
              </a:defRPr>
            </a:lvl1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3595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A8519-B380-4464-876A-9E46754D21D8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9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2606462" y="908050"/>
            <a:ext cx="3929498" cy="3184977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a-DK" dirty="0"/>
          </a:p>
        </p:txBody>
      </p:sp>
      <p:sp>
        <p:nvSpPr>
          <p:cNvPr id="11" name="Tekstboks 10"/>
          <p:cNvSpPr txBox="1"/>
          <p:nvPr userDrawn="1"/>
        </p:nvSpPr>
        <p:spPr>
          <a:xfrm>
            <a:off x="0" y="0"/>
            <a:ext cx="2005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200" b="0" dirty="0">
                <a:solidFill>
                  <a:srgbClr val="000000"/>
                </a:solidFill>
              </a:rPr>
              <a:t>© PR2 - John A. Hunderup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ni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42910" y="3545411"/>
            <a:ext cx="8651830" cy="657473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da-DK" dirty="0"/>
              <a:t>Tema: 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42910" y="4326218"/>
            <a:ext cx="8651830" cy="707175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sz="2000" b="0">
                <a:latin typeface="Verdana" pitchFamily="34" charset="0"/>
              </a:defRPr>
            </a:lvl1pPr>
          </a:lstStyle>
          <a:p>
            <a:r>
              <a:rPr lang="da-DK" dirty="0"/>
              <a:t>Undertitel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3595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A8519-B380-4464-876A-9E46754D21D8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9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2606462" y="253708"/>
            <a:ext cx="3929498" cy="3184977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a-DK" dirty="0"/>
          </a:p>
        </p:txBody>
      </p:sp>
      <p:sp>
        <p:nvSpPr>
          <p:cNvPr id="11" name="Tekstboks 10"/>
          <p:cNvSpPr txBox="1"/>
          <p:nvPr userDrawn="1"/>
        </p:nvSpPr>
        <p:spPr>
          <a:xfrm>
            <a:off x="0" y="0"/>
            <a:ext cx="2005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200" b="0" dirty="0">
                <a:solidFill>
                  <a:srgbClr val="000000"/>
                </a:solidFill>
              </a:rPr>
              <a:t>© PR2 - John A. Hunderup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242888" y="5134063"/>
            <a:ext cx="8651875" cy="1027272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kumimoji="0" lang="da-DK" sz="1800" b="0" i="1" u="none" strike="noStrike" kern="0" cap="none" spc="0" normalizeH="0" baseline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</a:defRPr>
            </a:lvl1pPr>
          </a:lstStyle>
          <a:p>
            <a:pPr lvl="0" algn="ctr"/>
            <a:r>
              <a:rPr lang="da-DK" dirty="0"/>
              <a:t>Citat formål</a:t>
            </a:r>
          </a:p>
        </p:txBody>
      </p:sp>
      <p:sp>
        <p:nvSpPr>
          <p:cNvPr id="12" name="Text Box 41"/>
          <p:cNvSpPr txBox="1">
            <a:spLocks noChangeArrowheads="1"/>
          </p:cNvSpPr>
          <p:nvPr userDrawn="1"/>
        </p:nvSpPr>
        <p:spPr bwMode="auto">
          <a:xfrm>
            <a:off x="2416030" y="6172929"/>
            <a:ext cx="4295163" cy="586957"/>
          </a:xfrm>
          <a:prstGeom prst="rect">
            <a:avLst/>
          </a:prstGeom>
          <a:noFill/>
          <a:ln w="31750">
            <a:noFill/>
            <a:miter lim="800000"/>
            <a:headEnd type="none" w="lg" len="sm"/>
            <a:tailEnd type="none" w="lg" len="sm"/>
          </a:ln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  <a:spAutoFit/>
          </a:bodyPr>
          <a:lstStyle/>
          <a:p>
            <a:pPr lvl="0">
              <a:spcBef>
                <a:spcPct val="20000"/>
              </a:spcBef>
              <a:buSzPct val="120000"/>
              <a:defRPr/>
            </a:pPr>
            <a:r>
              <a:rPr lang="en-US" sz="1000" b="0" kern="0" dirty="0">
                <a:solidFill>
                  <a:srgbClr val="4D4D4D"/>
                </a:solidFill>
                <a:latin typeface="Verdana" pitchFamily="34" charset="0"/>
              </a:rPr>
              <a:t>Quoted text Source is 'PRINCE2® - </a:t>
            </a:r>
            <a:r>
              <a:rPr lang="en-US" sz="1000" b="0" kern="0" dirty="0" err="1">
                <a:solidFill>
                  <a:srgbClr val="4D4D4D"/>
                </a:solidFill>
                <a:latin typeface="Verdana" pitchFamily="34" charset="0"/>
              </a:rPr>
              <a:t>Projektledelse</a:t>
            </a:r>
            <a:r>
              <a:rPr lang="en-US" sz="1000" b="0" kern="0" dirty="0">
                <a:solidFill>
                  <a:srgbClr val="4D4D4D"/>
                </a:solidFill>
                <a:latin typeface="Verdana" pitchFamily="34" charset="0"/>
              </a:rPr>
              <a:t> med </a:t>
            </a:r>
            <a:r>
              <a:rPr lang="en-US" sz="1000" b="0" kern="0" dirty="0" err="1">
                <a:solidFill>
                  <a:srgbClr val="4D4D4D"/>
                </a:solidFill>
                <a:latin typeface="Verdana" pitchFamily="34" charset="0"/>
              </a:rPr>
              <a:t>succes</a:t>
            </a:r>
            <a:r>
              <a:rPr lang="en-US" sz="1000" b="0" kern="0" dirty="0">
                <a:solidFill>
                  <a:srgbClr val="4D4D4D"/>
                </a:solidFill>
                <a:latin typeface="Verdana" pitchFamily="34" charset="0"/>
              </a:rPr>
              <a:t>‘. </a:t>
            </a:r>
          </a:p>
          <a:p>
            <a:pPr lvl="0">
              <a:spcBef>
                <a:spcPct val="20000"/>
              </a:spcBef>
              <a:buSzPct val="120000"/>
              <a:defRPr/>
            </a:pPr>
            <a:r>
              <a:rPr lang="en-US" sz="1000" b="0" kern="0" dirty="0">
                <a:solidFill>
                  <a:srgbClr val="4D4D4D"/>
                </a:solidFill>
                <a:latin typeface="Verdana" pitchFamily="34" charset="0"/>
              </a:rPr>
              <a:t>Copyright © AXELOS Limited 2017. Material is reproduced under </a:t>
            </a:r>
            <a:r>
              <a:rPr lang="en-US" sz="1000" b="0" kern="0" dirty="0" err="1">
                <a:solidFill>
                  <a:srgbClr val="4D4D4D"/>
                </a:solidFill>
                <a:latin typeface="Verdana" pitchFamily="34" charset="0"/>
              </a:rPr>
              <a:t>licence</a:t>
            </a:r>
            <a:r>
              <a:rPr lang="en-US" sz="1000" b="0" kern="0" dirty="0">
                <a:solidFill>
                  <a:srgbClr val="4D4D4D"/>
                </a:solidFill>
                <a:latin typeface="Verdana" pitchFamily="34" charset="0"/>
              </a:rPr>
              <a:t> from AXELOS. All rights reserved.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125442" y="6179375"/>
            <a:ext cx="2298976" cy="525401"/>
          </a:xfr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noAutofit/>
          </a:bodyPr>
          <a:lstStyle>
            <a:lvl1pPr marL="0" indent="0">
              <a:buNone/>
              <a:defRPr lang="da-DK" sz="2800" b="1" kern="1200" dirty="0">
                <a:solidFill>
                  <a:srgbClr val="CC0000"/>
                </a:solidFill>
                <a:latin typeface="Verdana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da-DK" dirty="0"/>
              <a:t>Kapitel</a:t>
            </a:r>
          </a:p>
        </p:txBody>
      </p:sp>
    </p:spTree>
    <p:extLst>
      <p:ext uri="{BB962C8B-B14F-4D97-AF65-F5344CB8AC3E}">
        <p14:creationId xmlns:p14="http://schemas.microsoft.com/office/powerpoint/2010/main" val="240220026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  <a:lvl2pPr>
              <a:buSzPct val="100000"/>
              <a:defRPr/>
            </a:lvl2pPr>
            <a:lvl3pPr>
              <a:buSzPct val="100000"/>
              <a:defRPr/>
            </a:lvl3pPr>
          </a:lstStyle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/>
              <a:t>6. december 2002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E64F-032D-493C-B65A-295478BE74B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47826" y="1139825"/>
            <a:ext cx="4320000" cy="4956175"/>
          </a:xfrm>
        </p:spPr>
        <p:txBody>
          <a:bodyPr/>
          <a:lstStyle>
            <a:lvl1pPr>
              <a:buSzPct val="100000"/>
              <a:defRPr sz="2800"/>
            </a:lvl1pPr>
            <a:lvl2pPr marL="717550" indent="-273050">
              <a:spcBef>
                <a:spcPts val="800"/>
              </a:spcBef>
              <a:buSzPct val="100000"/>
              <a:defRPr sz="2400"/>
            </a:lvl2pPr>
            <a:lvl3pPr marL="982663" indent="-265113">
              <a:buSzPct val="100000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7398" y="1139825"/>
            <a:ext cx="4320000" cy="4956175"/>
          </a:xfrm>
        </p:spPr>
        <p:txBody>
          <a:bodyPr/>
          <a:lstStyle>
            <a:lvl1pPr>
              <a:buSzPct val="100000"/>
              <a:defRPr sz="2800"/>
            </a:lvl1pPr>
            <a:lvl2pPr marL="717550" indent="-273050">
              <a:spcBef>
                <a:spcPts val="800"/>
              </a:spcBef>
              <a:buSzPct val="100000"/>
              <a:defRPr sz="2400"/>
            </a:lvl2pPr>
            <a:lvl3pPr marL="982663" indent="-265113">
              <a:buSzPct val="100000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/>
              <a:t>6. december 2002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ABD9E-31E4-4338-8D54-F3CF340528F7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/>
              <a:t>6. december 2002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CD5A8-81F7-4256-A2DA-5EF01366723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0168" y="35086"/>
            <a:ext cx="7375525" cy="54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/>
              <a:t>6. december 2002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4EB40-97BD-40AF-A958-5BE1EE7EE33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0168" y="35086"/>
            <a:ext cx="7375525" cy="54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a-DK" dirty="0"/>
              <a:t>Klik for at redigere titeltypografien i masteren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7788" y="1367327"/>
            <a:ext cx="8140700" cy="472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13" y="6524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r>
              <a:rPr lang="da-DK"/>
              <a:t>6. december 2002</a:t>
            </a:r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388" y="63817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j-lt"/>
              </a:defRPr>
            </a:lvl1pPr>
          </a:lstStyle>
          <a:p>
            <a:pPr>
              <a:defRPr/>
            </a:pPr>
            <a:fld id="{450A8E24-6467-4230-9B2E-351DFC19968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8" name="Tekstboks 7"/>
          <p:cNvSpPr txBox="1"/>
          <p:nvPr userDrawn="1"/>
        </p:nvSpPr>
        <p:spPr>
          <a:xfrm>
            <a:off x="0" y="0"/>
            <a:ext cx="2005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200" b="0" dirty="0">
                <a:solidFill>
                  <a:srgbClr val="000000"/>
                </a:solidFill>
              </a:rPr>
              <a:t>© PR2 - John A. Hunderup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0" r:id="rId2"/>
    <p:sldLayoutId id="2147483713" r:id="rId3"/>
    <p:sldLayoutId id="2147483712" r:id="rId4"/>
    <p:sldLayoutId id="2147483715" r:id="rId5"/>
    <p:sldLayoutId id="2147483700" r:id="rId6"/>
    <p:sldLayoutId id="2147483702" r:id="rId7"/>
    <p:sldLayoutId id="2147483704" r:id="rId8"/>
    <p:sldLayoutId id="2147483705" r:id="rId9"/>
  </p:sldLayoutIdLst>
  <p:transition>
    <p:dissolve/>
  </p:transition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SzPct val="120000"/>
        <a:buFont typeface="Wingdings 3" pitchFamily="18" charset="2"/>
        <a:buChar char="Æ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906463" indent="-277813" algn="l" rtl="0" eaLnBrk="0" fontAlgn="base" hangingPunct="0">
        <a:spcBef>
          <a:spcPct val="20000"/>
        </a:spcBef>
        <a:spcAft>
          <a:spcPct val="0"/>
        </a:spcAft>
        <a:buSzPct val="15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2pPr>
      <a:lvl3pPr marL="1260475" indent="-174625" algn="l" rtl="0" eaLnBrk="0" fontAlgn="base" hangingPunct="0">
        <a:spcBef>
          <a:spcPct val="10000"/>
        </a:spcBef>
        <a:spcAft>
          <a:spcPct val="0"/>
        </a:spcAft>
        <a:buSzPct val="115000"/>
        <a:buFont typeface="Arial" charset="0"/>
        <a:buChar char="-"/>
        <a:defRPr sz="2000">
          <a:solidFill>
            <a:srgbClr val="000066"/>
          </a:solidFill>
          <a:latin typeface="+mn-lt"/>
        </a:defRPr>
      </a:lvl3pPr>
      <a:lvl4pPr marL="1617663" indent="-1778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4pPr>
      <a:lvl5pPr marL="1974850" indent="-1778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5pPr>
      <a:lvl6pPr marL="2432050" indent="-1778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6pPr>
      <a:lvl7pPr marL="2889250" indent="-1778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7pPr>
      <a:lvl8pPr marL="3346450" indent="-1778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8pPr>
      <a:lvl9pPr marL="3803650" indent="-1778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PRINCE2</a:t>
            </a:r>
            <a:r>
              <a:rPr lang="da-DK" baseline="30000" dirty="0"/>
              <a:t>®</a:t>
            </a:r>
            <a:r>
              <a:rPr lang="da-DK" dirty="0"/>
              <a:t> 2017</a:t>
            </a:r>
            <a:br>
              <a:rPr lang="da-DK" dirty="0"/>
            </a:br>
            <a:r>
              <a:rPr lang="da-DK" dirty="0"/>
              <a:t>Animeret procesoverblik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825023" y="5050635"/>
            <a:ext cx="55082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a-DK" sz="1400" b="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PRINCE2</a:t>
            </a:r>
            <a:r>
              <a:rPr lang="da-DK" sz="1400" b="0" baseline="300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®</a:t>
            </a:r>
            <a:r>
              <a:rPr lang="da-DK" sz="1400" b="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Kursusmateriale. Juni 2019. </a:t>
            </a:r>
          </a:p>
          <a:p>
            <a:pPr eaLnBrk="1" hangingPunct="1"/>
            <a:r>
              <a:rPr lang="da-DK" sz="1400" b="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Copyright © John A. Hunderup. </a:t>
            </a:r>
          </a:p>
          <a:p>
            <a:pPr eaLnBrk="1" hangingPunct="1"/>
            <a:r>
              <a:rPr lang="da-DK" sz="1400" b="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Alle rettigheder forbeholdes. Med mindre andet er angivet.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6629400"/>
            <a:ext cx="4559261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da-DK" sz="800" b="0" dirty="0" err="1">
                <a:solidFill>
                  <a:schemeClr val="bg2"/>
                </a:solidFill>
                <a:latin typeface="Verdana" pitchFamily="34" charset="0"/>
              </a:rPr>
              <a:t>Ver</a:t>
            </a:r>
            <a:r>
              <a:rPr lang="da-DK" sz="800" b="0" dirty="0">
                <a:solidFill>
                  <a:schemeClr val="bg2"/>
                </a:solidFill>
                <a:latin typeface="Verdana" pitchFamily="34" charset="0"/>
              </a:rPr>
              <a:t>. 8_1C - Juni 2019, rev. december 2019, august 2021 – PR2 - John A. Hunderup</a:t>
            </a:r>
          </a:p>
        </p:txBody>
      </p:sp>
      <p:sp>
        <p:nvSpPr>
          <p:cNvPr id="11" name="Oval billedforklaring 10"/>
          <p:cNvSpPr/>
          <p:nvPr/>
        </p:nvSpPr>
        <p:spPr bwMode="auto">
          <a:xfrm>
            <a:off x="3856008" y="836762"/>
            <a:ext cx="2858059" cy="1168539"/>
          </a:xfrm>
          <a:prstGeom prst="wedgeEllipseCallout">
            <a:avLst>
              <a:gd name="adj1" fmla="val 25816"/>
              <a:gd name="adj2" fmla="val 89522"/>
            </a:avLst>
          </a:prstGeom>
          <a:solidFill>
            <a:srgbClr val="99CC00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j-lt"/>
              </a:rPr>
              <a:t>Tryk F5 hvis præsentationen ikke starter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32" y="5813440"/>
            <a:ext cx="9144000" cy="833178"/>
          </a:xfrm>
          <a:prstGeom prst="rect">
            <a:avLst/>
          </a:prstGeom>
          <a:noFill/>
          <a:ln w="31750">
            <a:noFill/>
            <a:miter lim="800000"/>
            <a:headEnd type="none" w="lg" len="sm"/>
            <a:tailEnd type="none" w="lg" len="sm"/>
          </a:ln>
        </p:spPr>
        <p:txBody>
          <a:bodyPr lIns="90000" tIns="46800" rIns="90000" bIns="46800" anchorCtr="1">
            <a:spAutoFit/>
          </a:bodyPr>
          <a:lstStyle/>
          <a:p>
            <a:r>
              <a:rPr lang="en-US" sz="1200" b="0" dirty="0">
                <a:solidFill>
                  <a:srgbClr val="000000"/>
                </a:solidFill>
                <a:latin typeface="Verdana" pitchFamily="34" charset="0"/>
              </a:rPr>
              <a:t>PRINCE2® is a registered trade mark of AXELOS Limited, </a:t>
            </a:r>
            <a:br>
              <a:rPr lang="en-US" sz="1200" b="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1200" b="0" dirty="0">
                <a:solidFill>
                  <a:srgbClr val="000000"/>
                </a:solidFill>
                <a:latin typeface="Verdana" pitchFamily="34" charset="0"/>
              </a:rPr>
              <a:t>used under permission of AXELOS Limited. All rights reserved.</a:t>
            </a:r>
          </a:p>
          <a:p>
            <a:r>
              <a:rPr lang="en-US" sz="1200" b="0" dirty="0">
                <a:solidFill>
                  <a:srgbClr val="000000"/>
                </a:solidFill>
                <a:latin typeface="Verdana" pitchFamily="34" charset="0"/>
              </a:rPr>
              <a:t>Based on AXELOS PRINCE2® material. Material is reproduced under </a:t>
            </a:r>
            <a:r>
              <a:rPr lang="en-US" sz="1200" b="0" dirty="0" err="1">
                <a:solidFill>
                  <a:srgbClr val="000000"/>
                </a:solidFill>
                <a:latin typeface="Verdana" pitchFamily="34" charset="0"/>
              </a:rPr>
              <a:t>licence</a:t>
            </a:r>
            <a:r>
              <a:rPr lang="en-US" sz="1200" b="0" dirty="0">
                <a:solidFill>
                  <a:srgbClr val="000000"/>
                </a:solidFill>
                <a:latin typeface="Verdana" pitchFamily="34" charset="0"/>
              </a:rPr>
              <a:t> </a:t>
            </a:r>
          </a:p>
          <a:p>
            <a:r>
              <a:rPr lang="en-US" sz="1200" b="0" dirty="0">
                <a:solidFill>
                  <a:srgbClr val="000000"/>
                </a:solidFill>
                <a:latin typeface="Verdana" pitchFamily="34" charset="0"/>
              </a:rPr>
              <a:t>from AXELOS Limited.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94887118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BFFBB-57A4-48F0-9457-142B7E720CE5}" type="slidenum">
              <a:rPr lang="da-DK"/>
              <a:pPr>
                <a:defRPr/>
              </a:pPr>
              <a:t>2</a:t>
            </a:fld>
            <a:endParaRPr lang="da-DK"/>
          </a:p>
        </p:txBody>
      </p:sp>
      <p:sp>
        <p:nvSpPr>
          <p:cNvPr id="1357826" name="Rectangle 2"/>
          <p:cNvSpPr>
            <a:spLocks noChangeArrowheads="1"/>
          </p:cNvSpPr>
          <p:nvPr/>
        </p:nvSpPr>
        <p:spPr bwMode="auto">
          <a:xfrm>
            <a:off x="2144713" y="246832"/>
            <a:ext cx="2930525" cy="333375"/>
          </a:xfrm>
          <a:prstGeom prst="rect">
            <a:avLst/>
          </a:prstGeom>
          <a:solidFill>
            <a:srgbClr val="1E75D4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da-DK" sz="1600" dirty="0">
                <a:solidFill>
                  <a:schemeClr val="bg1"/>
                </a:solidFill>
                <a:latin typeface="Times New Roman" pitchFamily="18" charset="0"/>
              </a:rPr>
              <a:t>START AF ET PROJEKT (SP)</a:t>
            </a:r>
          </a:p>
        </p:txBody>
      </p:sp>
      <p:sp>
        <p:nvSpPr>
          <p:cNvPr id="1357827" name="Rectangle 3"/>
          <p:cNvSpPr>
            <a:spLocks noChangeArrowheads="1"/>
          </p:cNvSpPr>
          <p:nvPr/>
        </p:nvSpPr>
        <p:spPr bwMode="auto">
          <a:xfrm>
            <a:off x="5335588" y="254277"/>
            <a:ext cx="3530600" cy="335989"/>
          </a:xfrm>
          <a:prstGeom prst="rect">
            <a:avLst/>
          </a:prstGeom>
          <a:solidFill>
            <a:srgbClr val="006600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 defTabSz="762000">
              <a:defRPr/>
            </a:pPr>
            <a:r>
              <a:rPr lang="da-DK" sz="1600" dirty="0">
                <a:solidFill>
                  <a:schemeClr val="bg1"/>
                </a:solidFill>
                <a:latin typeface="Times New Roman" pitchFamily="18" charset="0"/>
              </a:rPr>
              <a:t>INITIERING AF ET PROJEKT (IP)</a:t>
            </a:r>
          </a:p>
        </p:txBody>
      </p:sp>
      <p:sp>
        <p:nvSpPr>
          <p:cNvPr id="1357828" name="Rectangle 4"/>
          <p:cNvSpPr>
            <a:spLocks noChangeArrowheads="1"/>
          </p:cNvSpPr>
          <p:nvPr/>
        </p:nvSpPr>
        <p:spPr bwMode="auto">
          <a:xfrm>
            <a:off x="3148013" y="2740674"/>
            <a:ext cx="3211512" cy="333375"/>
          </a:xfrm>
          <a:prstGeom prst="rect">
            <a:avLst/>
          </a:prstGeom>
          <a:solidFill>
            <a:srgbClr val="CC0000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LEDELSE AF ET PROJEKT (LP)</a:t>
            </a:r>
          </a:p>
        </p:txBody>
      </p:sp>
      <p:sp>
        <p:nvSpPr>
          <p:cNvPr id="1357829" name="Rectangle 5"/>
          <p:cNvSpPr>
            <a:spLocks noChangeArrowheads="1"/>
          </p:cNvSpPr>
          <p:nvPr/>
        </p:nvSpPr>
        <p:spPr bwMode="auto">
          <a:xfrm>
            <a:off x="6665913" y="4226574"/>
            <a:ext cx="2403475" cy="577850"/>
          </a:xfrm>
          <a:prstGeom prst="rect">
            <a:avLst/>
          </a:prstGeom>
          <a:solidFill>
            <a:srgbClr val="000066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LEDELSE AF EN FASE-</a:t>
            </a:r>
            <a:br>
              <a:rPr lang="da-DK" sz="1600">
                <a:solidFill>
                  <a:schemeClr val="bg1"/>
                </a:solidFill>
                <a:latin typeface="Times New Roman" pitchFamily="18" charset="0"/>
              </a:rPr>
            </a:b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OVERGANG (LF)</a:t>
            </a:r>
          </a:p>
        </p:txBody>
      </p:sp>
      <p:sp>
        <p:nvSpPr>
          <p:cNvPr id="1357830" name="Rectangle 6"/>
          <p:cNvSpPr>
            <a:spLocks noChangeArrowheads="1"/>
          </p:cNvSpPr>
          <p:nvPr/>
        </p:nvSpPr>
        <p:spPr bwMode="auto">
          <a:xfrm>
            <a:off x="5715000" y="6041087"/>
            <a:ext cx="2559050" cy="577850"/>
          </a:xfrm>
          <a:prstGeom prst="rect">
            <a:avLst/>
          </a:prstGeom>
          <a:solidFill>
            <a:srgbClr val="1E75D4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STYRING AF PRODUKT-</a:t>
            </a:r>
            <a:br>
              <a:rPr lang="da-DK" sz="1600">
                <a:solidFill>
                  <a:schemeClr val="bg1"/>
                </a:solidFill>
                <a:latin typeface="Times New Roman" pitchFamily="18" charset="0"/>
              </a:rPr>
            </a:b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LEVERANCER (SL)</a:t>
            </a:r>
          </a:p>
        </p:txBody>
      </p:sp>
      <p:sp>
        <p:nvSpPr>
          <p:cNvPr id="1357831" name="Rectangle 7"/>
          <p:cNvSpPr>
            <a:spLocks noChangeArrowheads="1"/>
          </p:cNvSpPr>
          <p:nvPr/>
        </p:nvSpPr>
        <p:spPr bwMode="auto">
          <a:xfrm>
            <a:off x="810069" y="6041087"/>
            <a:ext cx="1917700" cy="577850"/>
          </a:xfrm>
          <a:prstGeom prst="rect">
            <a:avLst/>
          </a:prstGeom>
          <a:solidFill>
            <a:srgbClr val="FFC000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da-DK" sz="1600" dirty="0">
                <a:solidFill>
                  <a:srgbClr val="000000"/>
                </a:solidFill>
                <a:latin typeface="Times New Roman" pitchFamily="18" charset="0"/>
              </a:rPr>
              <a:t>AFSLUTNING AF</a:t>
            </a:r>
            <a:br>
              <a:rPr lang="da-DK" sz="160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da-DK" sz="1600" dirty="0">
                <a:solidFill>
                  <a:srgbClr val="000000"/>
                </a:solidFill>
                <a:latin typeface="Times New Roman" pitchFamily="18" charset="0"/>
              </a:rPr>
              <a:t>ET PROJEKT (AP)</a:t>
            </a:r>
          </a:p>
        </p:txBody>
      </p:sp>
      <p:sp>
        <p:nvSpPr>
          <p:cNvPr id="1357832" name="Rectangle 8"/>
          <p:cNvSpPr>
            <a:spLocks noChangeArrowheads="1"/>
          </p:cNvSpPr>
          <p:nvPr/>
        </p:nvSpPr>
        <p:spPr bwMode="auto">
          <a:xfrm>
            <a:off x="1844675" y="4515499"/>
            <a:ext cx="2749550" cy="333375"/>
          </a:xfrm>
          <a:prstGeom prst="rect">
            <a:avLst/>
          </a:prstGeom>
          <a:solidFill>
            <a:srgbClr val="009900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STYRING AF EN FASE (SF)</a:t>
            </a:r>
          </a:p>
        </p:txBody>
      </p:sp>
      <p:cxnSp>
        <p:nvCxnSpPr>
          <p:cNvPr id="1357833" name="AutoShape 9"/>
          <p:cNvCxnSpPr>
            <a:cxnSpLocks noChangeShapeType="1"/>
            <a:stCxn id="1357828" idx="2"/>
            <a:endCxn id="1357832" idx="0"/>
          </p:cNvCxnSpPr>
          <p:nvPr/>
        </p:nvCxnSpPr>
        <p:spPr bwMode="auto">
          <a:xfrm rot="5400000">
            <a:off x="3266282" y="3027217"/>
            <a:ext cx="1441450" cy="1535113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 type="arrow" w="lg" len="sm"/>
          </a:ln>
        </p:spPr>
      </p:cxnSp>
      <p:cxnSp>
        <p:nvCxnSpPr>
          <p:cNvPr id="1357834" name="AutoShape 10"/>
          <p:cNvCxnSpPr>
            <a:cxnSpLocks noChangeShapeType="1"/>
            <a:stCxn id="1357828" idx="3"/>
            <a:endCxn id="1357827" idx="2"/>
          </p:cNvCxnSpPr>
          <p:nvPr/>
        </p:nvCxnSpPr>
        <p:spPr bwMode="auto">
          <a:xfrm flipV="1">
            <a:off x="6359525" y="590266"/>
            <a:ext cx="741363" cy="2317096"/>
          </a:xfrm>
          <a:prstGeom prst="curvedConnector2">
            <a:avLst/>
          </a:prstGeom>
          <a:noFill/>
          <a:ln w="31750">
            <a:solidFill>
              <a:srgbClr val="339966"/>
            </a:solidFill>
            <a:round/>
            <a:headEnd type="arrow" w="lg" len="sm"/>
            <a:tailEnd type="none" w="lg" len="sm"/>
          </a:ln>
        </p:spPr>
      </p:cxnSp>
      <p:cxnSp>
        <p:nvCxnSpPr>
          <p:cNvPr id="1357835" name="AutoShape 11"/>
          <p:cNvCxnSpPr>
            <a:cxnSpLocks noChangeShapeType="1"/>
            <a:stCxn id="1357832" idx="3"/>
            <a:endCxn id="1357829" idx="1"/>
          </p:cNvCxnSpPr>
          <p:nvPr/>
        </p:nvCxnSpPr>
        <p:spPr bwMode="auto">
          <a:xfrm flipV="1">
            <a:off x="4594225" y="4515499"/>
            <a:ext cx="2071688" cy="166688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 type="arrow" w="lg" len="sm"/>
          </a:ln>
        </p:spPr>
      </p:cxnSp>
      <p:cxnSp>
        <p:nvCxnSpPr>
          <p:cNvPr id="1357836" name="AutoShape 12"/>
          <p:cNvCxnSpPr>
            <a:cxnSpLocks noChangeShapeType="1"/>
            <a:stCxn id="1357830" idx="1"/>
            <a:endCxn id="1357832" idx="2"/>
          </p:cNvCxnSpPr>
          <p:nvPr/>
        </p:nvCxnSpPr>
        <p:spPr bwMode="auto">
          <a:xfrm rot="10800000">
            <a:off x="3219450" y="4848874"/>
            <a:ext cx="2495550" cy="1481138"/>
          </a:xfrm>
          <a:prstGeom prst="curvedConnector2">
            <a:avLst/>
          </a:prstGeom>
          <a:noFill/>
          <a:ln w="31750">
            <a:solidFill>
              <a:srgbClr val="777777"/>
            </a:solidFill>
            <a:round/>
            <a:headEnd/>
            <a:tailEnd type="arrow" w="lg" len="sm"/>
          </a:ln>
        </p:spPr>
      </p:cxnSp>
      <p:cxnSp>
        <p:nvCxnSpPr>
          <p:cNvPr id="1357837" name="AutoShape 13"/>
          <p:cNvCxnSpPr>
            <a:cxnSpLocks noChangeShapeType="1"/>
            <a:stCxn id="1357832" idx="3"/>
            <a:endCxn id="1357830" idx="0"/>
          </p:cNvCxnSpPr>
          <p:nvPr/>
        </p:nvCxnSpPr>
        <p:spPr bwMode="auto">
          <a:xfrm>
            <a:off x="4594225" y="4682187"/>
            <a:ext cx="2400300" cy="1358900"/>
          </a:xfrm>
          <a:prstGeom prst="curvedConnector2">
            <a:avLst/>
          </a:prstGeom>
          <a:noFill/>
          <a:ln w="31750">
            <a:solidFill>
              <a:schemeClr val="bg2"/>
            </a:solidFill>
            <a:round/>
            <a:headEnd/>
            <a:tailEnd type="arrow" w="lg" len="sm"/>
          </a:ln>
        </p:spPr>
      </p:cxnSp>
      <p:cxnSp>
        <p:nvCxnSpPr>
          <p:cNvPr id="1357838" name="AutoShape 14"/>
          <p:cNvCxnSpPr>
            <a:cxnSpLocks noChangeShapeType="1"/>
            <a:stCxn id="1357830" idx="0"/>
            <a:endCxn id="1357832" idx="2"/>
          </p:cNvCxnSpPr>
          <p:nvPr/>
        </p:nvCxnSpPr>
        <p:spPr bwMode="auto">
          <a:xfrm rot="16200000" flipV="1">
            <a:off x="4510882" y="3557443"/>
            <a:ext cx="1192213" cy="3775075"/>
          </a:xfrm>
          <a:prstGeom prst="curvedConnector3">
            <a:avLst>
              <a:gd name="adj1" fmla="val 45659"/>
            </a:avLst>
          </a:prstGeom>
          <a:noFill/>
          <a:ln w="31750">
            <a:solidFill>
              <a:schemeClr val="bg2"/>
            </a:solidFill>
            <a:prstDash val="sysDot"/>
            <a:round/>
            <a:headEnd/>
            <a:tailEnd type="arrow" w="lg" len="sm"/>
          </a:ln>
        </p:spPr>
      </p:cxnSp>
      <p:cxnSp>
        <p:nvCxnSpPr>
          <p:cNvPr id="1357839" name="AutoShape 15"/>
          <p:cNvCxnSpPr>
            <a:cxnSpLocks noChangeShapeType="1"/>
            <a:stCxn id="1357832" idx="0"/>
            <a:endCxn id="1357828" idx="1"/>
          </p:cNvCxnSpPr>
          <p:nvPr/>
        </p:nvCxnSpPr>
        <p:spPr bwMode="auto">
          <a:xfrm rot="5400000" flipH="1">
            <a:off x="2379663" y="3675712"/>
            <a:ext cx="1608137" cy="71437"/>
          </a:xfrm>
          <a:prstGeom prst="curvedConnector4">
            <a:avLst>
              <a:gd name="adj1" fmla="val 44819"/>
              <a:gd name="adj2" fmla="val 420000"/>
            </a:avLst>
          </a:prstGeom>
          <a:noFill/>
          <a:ln w="31750">
            <a:solidFill>
              <a:schemeClr val="bg2"/>
            </a:solidFill>
            <a:prstDash val="sysDot"/>
            <a:round/>
            <a:headEnd/>
            <a:tailEnd type="arrow" w="lg" len="sm"/>
          </a:ln>
        </p:spPr>
      </p:cxnSp>
      <p:cxnSp>
        <p:nvCxnSpPr>
          <p:cNvPr id="1357841" name="AutoShape 17"/>
          <p:cNvCxnSpPr>
            <a:cxnSpLocks noChangeShapeType="1"/>
            <a:stCxn id="1357832" idx="2"/>
            <a:endCxn id="1357831" idx="0"/>
          </p:cNvCxnSpPr>
          <p:nvPr/>
        </p:nvCxnSpPr>
        <p:spPr bwMode="auto">
          <a:xfrm rot="5400000">
            <a:off x="1898079" y="4719715"/>
            <a:ext cx="1192213" cy="1450531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FF9900"/>
            </a:solidFill>
            <a:round/>
            <a:headEnd/>
            <a:tailEnd type="arrow" w="lg" len="sm"/>
          </a:ln>
        </p:spPr>
      </p:cxnSp>
      <p:cxnSp>
        <p:nvCxnSpPr>
          <p:cNvPr id="1357842" name="AutoShape 18"/>
          <p:cNvCxnSpPr>
            <a:cxnSpLocks noChangeShapeType="1"/>
            <a:stCxn id="1357831" idx="1"/>
            <a:endCxn id="1357828" idx="1"/>
          </p:cNvCxnSpPr>
          <p:nvPr/>
        </p:nvCxnSpPr>
        <p:spPr bwMode="auto">
          <a:xfrm rot="10800000" flipH="1">
            <a:off x="810069" y="2907362"/>
            <a:ext cx="2337944" cy="3422650"/>
          </a:xfrm>
          <a:prstGeom prst="curvedConnector3">
            <a:avLst>
              <a:gd name="adj1" fmla="val -9778"/>
            </a:avLst>
          </a:prstGeom>
          <a:noFill/>
          <a:ln w="31750">
            <a:solidFill>
              <a:srgbClr val="FF9900"/>
            </a:solidFill>
            <a:round/>
            <a:headEnd/>
            <a:tailEnd type="arrow" w="lg" len="sm"/>
          </a:ln>
        </p:spPr>
      </p:cxnSp>
      <p:sp>
        <p:nvSpPr>
          <p:cNvPr id="1357845" name="AutoShape 21"/>
          <p:cNvSpPr>
            <a:spLocks noChangeArrowheads="1"/>
          </p:cNvSpPr>
          <p:nvPr/>
        </p:nvSpPr>
        <p:spPr bwMode="auto">
          <a:xfrm>
            <a:off x="100092" y="1821972"/>
            <a:ext cx="1438980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Meddel afslutning</a:t>
            </a:r>
          </a:p>
        </p:txBody>
      </p:sp>
      <p:cxnSp>
        <p:nvCxnSpPr>
          <p:cNvPr id="1357846" name="AutoShape 22"/>
          <p:cNvCxnSpPr>
            <a:cxnSpLocks noChangeShapeType="1"/>
            <a:stCxn id="1357847" idx="3"/>
            <a:endCxn id="1357828" idx="1"/>
          </p:cNvCxnSpPr>
          <p:nvPr/>
        </p:nvCxnSpPr>
        <p:spPr bwMode="auto">
          <a:xfrm>
            <a:off x="1572120" y="2295625"/>
            <a:ext cx="1575893" cy="611737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339966"/>
            </a:solidFill>
            <a:prstDash val="sysDot"/>
            <a:round/>
            <a:headEnd type="arrow" w="lg" len="sm"/>
            <a:tailEnd type="none" w="lg" len="sm"/>
          </a:ln>
        </p:spPr>
      </p:cxnSp>
      <p:sp>
        <p:nvSpPr>
          <p:cNvPr id="1357847" name="AutoShape 23"/>
          <p:cNvSpPr>
            <a:spLocks noChangeArrowheads="1"/>
          </p:cNvSpPr>
          <p:nvPr/>
        </p:nvSpPr>
        <p:spPr bwMode="auto">
          <a:xfrm>
            <a:off x="96714" y="2167127"/>
            <a:ext cx="1475406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Meddel initiering</a:t>
            </a:r>
          </a:p>
        </p:txBody>
      </p:sp>
      <p:cxnSp>
        <p:nvCxnSpPr>
          <p:cNvPr id="1357848" name="AutoShape 24"/>
          <p:cNvCxnSpPr>
            <a:cxnSpLocks noChangeShapeType="1"/>
            <a:stCxn id="1357828" idx="1"/>
            <a:endCxn id="1357845" idx="3"/>
          </p:cNvCxnSpPr>
          <p:nvPr/>
        </p:nvCxnSpPr>
        <p:spPr bwMode="auto">
          <a:xfrm rot="10800000">
            <a:off x="1539073" y="1950470"/>
            <a:ext cx="1608941" cy="956892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FF9900"/>
            </a:solidFill>
            <a:prstDash val="sysDot"/>
            <a:round/>
            <a:headEnd/>
            <a:tailEnd type="arrow" w="lg" len="sm"/>
          </a:ln>
        </p:spPr>
      </p:cxnSp>
      <p:sp>
        <p:nvSpPr>
          <p:cNvPr id="1357849" name="AutoShape 25"/>
          <p:cNvSpPr>
            <a:spLocks noChangeArrowheads="1"/>
          </p:cNvSpPr>
          <p:nvPr/>
        </p:nvSpPr>
        <p:spPr bwMode="auto">
          <a:xfrm>
            <a:off x="115888" y="544596"/>
            <a:ext cx="1809750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>
                <a:sym typeface="Wingdings" pitchFamily="2" charset="2"/>
              </a:rPr>
              <a:t>Projektkommissorium</a:t>
            </a:r>
            <a:endParaRPr lang="da-DK" sz="1400" b="0"/>
          </a:p>
        </p:txBody>
      </p:sp>
      <p:cxnSp>
        <p:nvCxnSpPr>
          <p:cNvPr id="1357850" name="AutoShape 26"/>
          <p:cNvCxnSpPr>
            <a:cxnSpLocks noChangeShapeType="1"/>
            <a:stCxn id="1357826" idx="1"/>
            <a:endCxn id="1357849" idx="3"/>
          </p:cNvCxnSpPr>
          <p:nvPr/>
        </p:nvCxnSpPr>
        <p:spPr bwMode="auto">
          <a:xfrm rot="10800000" flipV="1">
            <a:off x="1925639" y="413520"/>
            <a:ext cx="219075" cy="259574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339966"/>
            </a:solidFill>
            <a:round/>
            <a:headEnd type="arrow" w="lg" len="sm"/>
            <a:tailEnd type="none" w="lg" len="sm"/>
          </a:ln>
        </p:spPr>
      </p:cxnSp>
      <p:cxnSp>
        <p:nvCxnSpPr>
          <p:cNvPr id="1357851" name="AutoShape 27"/>
          <p:cNvCxnSpPr>
            <a:cxnSpLocks noChangeShapeType="1"/>
            <a:stCxn id="1357826" idx="2"/>
            <a:endCxn id="1357828" idx="0"/>
          </p:cNvCxnSpPr>
          <p:nvPr/>
        </p:nvCxnSpPr>
        <p:spPr bwMode="auto">
          <a:xfrm rot="16200000" flipH="1">
            <a:off x="3101639" y="1088543"/>
            <a:ext cx="2160467" cy="1143793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339966"/>
            </a:solidFill>
            <a:round/>
            <a:headEnd/>
            <a:tailEnd type="arrow" w="lg" len="sm"/>
          </a:ln>
        </p:spPr>
      </p:cxnSp>
      <p:sp>
        <p:nvSpPr>
          <p:cNvPr id="1357852" name="AutoShape 28"/>
          <p:cNvSpPr>
            <a:spLocks noChangeArrowheads="1"/>
          </p:cNvSpPr>
          <p:nvPr/>
        </p:nvSpPr>
        <p:spPr bwMode="auto">
          <a:xfrm>
            <a:off x="2830685" y="724370"/>
            <a:ext cx="1864294" cy="1494033"/>
          </a:xfrm>
          <a:prstGeom prst="foldedCorner">
            <a:avLst>
              <a:gd name="adj" fmla="val 6109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noAutofit/>
          </a:bodyPr>
          <a:lstStyle/>
          <a:p>
            <a:pPr algn="l">
              <a:defRPr/>
            </a:pPr>
            <a:r>
              <a:rPr lang="da-DK" sz="1200" b="0" dirty="0">
                <a:sym typeface="Wingdings" pitchFamily="2" charset="2"/>
              </a:rPr>
              <a:t>Dagslog</a:t>
            </a:r>
          </a:p>
          <a:p>
            <a:pPr algn="l">
              <a:defRPr/>
            </a:pPr>
            <a:r>
              <a:rPr lang="da-DK" sz="1200" b="0" dirty="0">
                <a:sym typeface="Wingdings" pitchFamily="2" charset="2"/>
              </a:rPr>
              <a:t>Erfaringslog</a:t>
            </a:r>
          </a:p>
          <a:p>
            <a:pPr algn="l">
              <a:defRPr/>
            </a:pPr>
            <a:r>
              <a:rPr lang="da-DK" sz="1200" b="0" dirty="0">
                <a:sym typeface="Wingdings" pitchFamily="2" charset="2"/>
              </a:rPr>
              <a:t>Projektgrundlag</a:t>
            </a:r>
          </a:p>
          <a:p>
            <a:pPr algn="l">
              <a:defRPr/>
            </a:pPr>
            <a:r>
              <a:rPr lang="da-DK" sz="1200" b="0" dirty="0">
                <a:sym typeface="Wingdings" pitchFamily="2" charset="2"/>
              </a:rPr>
              <a:t>- Rollebeskrivelser</a:t>
            </a:r>
          </a:p>
          <a:p>
            <a:pPr algn="l">
              <a:buFontTx/>
              <a:buChar char="-"/>
              <a:defRPr/>
            </a:pPr>
            <a:r>
              <a:rPr lang="da-DK" sz="1200" b="0" dirty="0">
                <a:sym typeface="Wingdings" pitchFamily="2" charset="2"/>
              </a:rPr>
              <a:t> Projektfremgangsmåde</a:t>
            </a:r>
          </a:p>
          <a:p>
            <a:pPr algn="l">
              <a:defRPr/>
            </a:pPr>
            <a:r>
              <a:rPr lang="da-DK" sz="1200" b="0" dirty="0">
                <a:sym typeface="Wingdings" pitchFamily="2" charset="2"/>
              </a:rPr>
              <a:t>- Udkast Business Case</a:t>
            </a:r>
          </a:p>
          <a:p>
            <a:pPr algn="l">
              <a:defRPr/>
            </a:pPr>
            <a:r>
              <a:rPr lang="da-DK" sz="1200" b="0" dirty="0">
                <a:sym typeface="Wingdings" pitchFamily="2" charset="2"/>
              </a:rPr>
              <a:t>- Slutproduktbeskrivelse</a:t>
            </a:r>
          </a:p>
          <a:p>
            <a:pPr algn="l">
              <a:defRPr/>
            </a:pPr>
            <a:r>
              <a:rPr lang="da-DK" sz="1200" b="0" dirty="0">
                <a:sym typeface="Wingdings" pitchFamily="2" charset="2"/>
              </a:rPr>
              <a:t>Faseplan</a:t>
            </a:r>
            <a:endParaRPr lang="da-DK" sz="1200" b="0" dirty="0"/>
          </a:p>
        </p:txBody>
      </p:sp>
      <p:cxnSp>
        <p:nvCxnSpPr>
          <p:cNvPr id="1357853" name="AutoShape 29"/>
          <p:cNvCxnSpPr>
            <a:cxnSpLocks noChangeShapeType="1"/>
            <a:stCxn id="1357827" idx="1"/>
            <a:endCxn id="1357828" idx="0"/>
          </p:cNvCxnSpPr>
          <p:nvPr/>
        </p:nvCxnSpPr>
        <p:spPr bwMode="auto">
          <a:xfrm rot="10800000" flipV="1">
            <a:off x="4753770" y="422272"/>
            <a:ext cx="581819" cy="2318402"/>
          </a:xfrm>
          <a:prstGeom prst="curvedConnector2">
            <a:avLst/>
          </a:prstGeom>
          <a:noFill/>
          <a:ln w="31750">
            <a:solidFill>
              <a:srgbClr val="339966"/>
            </a:solidFill>
            <a:round/>
            <a:headEnd type="arrow" w="lg" len="sm"/>
            <a:tailEnd type="none" w="lg" len="sm"/>
          </a:ln>
        </p:spPr>
      </p:cxnSp>
      <p:sp>
        <p:nvSpPr>
          <p:cNvPr id="1357854" name="AutoShape 30"/>
          <p:cNvSpPr>
            <a:spLocks noChangeArrowheads="1"/>
          </p:cNvSpPr>
          <p:nvPr/>
        </p:nvSpPr>
        <p:spPr bwMode="auto">
          <a:xfrm>
            <a:off x="4762501" y="814676"/>
            <a:ext cx="1146176" cy="746224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Myndighed til at initiere et projekt</a:t>
            </a:r>
          </a:p>
        </p:txBody>
      </p:sp>
      <p:cxnSp>
        <p:nvCxnSpPr>
          <p:cNvPr id="1357857" name="AutoShape 33"/>
          <p:cNvCxnSpPr>
            <a:cxnSpLocks noChangeShapeType="1"/>
            <a:stCxn id="1357829" idx="0"/>
            <a:endCxn id="1357828" idx="3"/>
          </p:cNvCxnSpPr>
          <p:nvPr/>
        </p:nvCxnSpPr>
        <p:spPr bwMode="auto">
          <a:xfrm rot="16200000" flipV="1">
            <a:off x="6453982" y="2812905"/>
            <a:ext cx="1319212" cy="1508126"/>
          </a:xfrm>
          <a:prstGeom prst="curvedConnector2">
            <a:avLst/>
          </a:prstGeom>
          <a:noFill/>
          <a:ln w="31750">
            <a:solidFill>
              <a:schemeClr val="accent2"/>
            </a:solidFill>
            <a:round/>
            <a:headEnd/>
            <a:tailEnd type="arrow" w="lg" len="sm"/>
          </a:ln>
        </p:spPr>
      </p:cxnSp>
      <p:sp>
        <p:nvSpPr>
          <p:cNvPr id="1357858" name="AutoShape 34"/>
          <p:cNvSpPr>
            <a:spLocks noChangeArrowheads="1"/>
          </p:cNvSpPr>
          <p:nvPr/>
        </p:nvSpPr>
        <p:spPr bwMode="auto">
          <a:xfrm>
            <a:off x="2504652" y="3234165"/>
            <a:ext cx="958079" cy="222051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200" b="0" dirty="0">
                <a:sym typeface="Wingdings" pitchFamily="2" charset="2"/>
              </a:rPr>
              <a:t>Statusrapport</a:t>
            </a:r>
            <a:endParaRPr lang="da-DK" sz="1400" b="0" dirty="0">
              <a:sym typeface="Wingdings" pitchFamily="2" charset="2"/>
            </a:endParaRPr>
          </a:p>
        </p:txBody>
      </p:sp>
      <p:sp>
        <p:nvSpPr>
          <p:cNvPr id="1357859" name="AutoShape 35"/>
          <p:cNvSpPr>
            <a:spLocks noChangeArrowheads="1"/>
          </p:cNvSpPr>
          <p:nvPr/>
        </p:nvSpPr>
        <p:spPr bwMode="auto">
          <a:xfrm>
            <a:off x="4308475" y="5396920"/>
            <a:ext cx="1459818" cy="222051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200" b="0" dirty="0">
                <a:sym typeface="Wingdings" pitchFamily="2" charset="2"/>
              </a:rPr>
              <a:t>Kontrolpunktsrapport</a:t>
            </a:r>
            <a:endParaRPr lang="da-DK" sz="1200" b="0" dirty="0"/>
          </a:p>
        </p:txBody>
      </p:sp>
      <p:sp>
        <p:nvSpPr>
          <p:cNvPr id="1357861" name="AutoShape 37"/>
          <p:cNvSpPr>
            <a:spLocks noChangeArrowheads="1"/>
          </p:cNvSpPr>
          <p:nvPr/>
        </p:nvSpPr>
        <p:spPr bwMode="auto">
          <a:xfrm>
            <a:off x="99624" y="881570"/>
            <a:ext cx="2116793" cy="501610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Råd og beslutninger fra virksomhedsledelse</a:t>
            </a:r>
          </a:p>
        </p:txBody>
      </p:sp>
      <p:cxnSp>
        <p:nvCxnSpPr>
          <p:cNvPr id="1357862" name="AutoShape 38"/>
          <p:cNvCxnSpPr>
            <a:cxnSpLocks noChangeShapeType="1"/>
            <a:stCxn id="1357861" idx="3"/>
            <a:endCxn id="1357828" idx="1"/>
          </p:cNvCxnSpPr>
          <p:nvPr/>
        </p:nvCxnSpPr>
        <p:spPr bwMode="auto">
          <a:xfrm>
            <a:off x="2216417" y="1132375"/>
            <a:ext cx="931596" cy="1774987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chemeClr val="accent2"/>
            </a:solidFill>
            <a:prstDash val="sysDot"/>
            <a:round/>
            <a:headEnd type="arrow" w="lg" len="sm"/>
            <a:tailEnd type="arrow" w="lg" len="sm"/>
          </a:ln>
        </p:spPr>
      </p:cxnSp>
      <p:sp>
        <p:nvSpPr>
          <p:cNvPr id="1357863" name="AutoShape 39"/>
          <p:cNvSpPr>
            <a:spLocks noChangeArrowheads="1"/>
          </p:cNvSpPr>
          <p:nvPr/>
        </p:nvSpPr>
        <p:spPr bwMode="auto">
          <a:xfrm>
            <a:off x="2136885" y="3570053"/>
            <a:ext cx="1259443" cy="501610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Vejledninger</a:t>
            </a:r>
          </a:p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og beslutninger</a:t>
            </a:r>
          </a:p>
        </p:txBody>
      </p:sp>
      <p:sp>
        <p:nvSpPr>
          <p:cNvPr id="1357864" name="AutoShape 40"/>
          <p:cNvSpPr>
            <a:spLocks noChangeArrowheads="1"/>
          </p:cNvSpPr>
          <p:nvPr/>
        </p:nvSpPr>
        <p:spPr bwMode="auto">
          <a:xfrm>
            <a:off x="7435850" y="4922849"/>
            <a:ext cx="437102" cy="222051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200" b="0" dirty="0">
                <a:sym typeface="Wingdings" pitchFamily="2" charset="2"/>
              </a:rPr>
              <a:t>Emne</a:t>
            </a:r>
            <a:endParaRPr lang="da-DK" sz="1200" b="0" dirty="0"/>
          </a:p>
        </p:txBody>
      </p:sp>
      <p:sp>
        <p:nvSpPr>
          <p:cNvPr id="1357868" name="AutoShape 44"/>
          <p:cNvSpPr>
            <a:spLocks noChangeArrowheads="1"/>
          </p:cNvSpPr>
          <p:nvPr/>
        </p:nvSpPr>
        <p:spPr bwMode="auto">
          <a:xfrm>
            <a:off x="1787761" y="5461828"/>
            <a:ext cx="1360432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Projektafslutning</a:t>
            </a:r>
          </a:p>
        </p:txBody>
      </p:sp>
      <p:cxnSp>
        <p:nvCxnSpPr>
          <p:cNvPr id="1357869" name="AutoShape 45"/>
          <p:cNvCxnSpPr>
            <a:cxnSpLocks noChangeShapeType="1"/>
            <a:stCxn id="1357828" idx="2"/>
            <a:endCxn id="1357832" idx="0"/>
          </p:cNvCxnSpPr>
          <p:nvPr/>
        </p:nvCxnSpPr>
        <p:spPr bwMode="auto">
          <a:xfrm rot="5400000">
            <a:off x="3265885" y="3027615"/>
            <a:ext cx="1441450" cy="1534319"/>
          </a:xfrm>
          <a:prstGeom prst="curvedConnector3">
            <a:avLst>
              <a:gd name="adj1" fmla="val 50000"/>
            </a:avLst>
          </a:prstGeom>
          <a:noFill/>
          <a:ln w="95250">
            <a:solidFill>
              <a:schemeClr val="accent2"/>
            </a:solidFill>
            <a:prstDash val="dash"/>
            <a:round/>
            <a:headEnd/>
            <a:tailEnd type="arrow" w="lg" len="sm"/>
          </a:ln>
        </p:spPr>
      </p:cxnSp>
      <p:cxnSp>
        <p:nvCxnSpPr>
          <p:cNvPr id="1357870" name="AutoShape 46"/>
          <p:cNvCxnSpPr>
            <a:cxnSpLocks noChangeShapeType="1"/>
            <a:stCxn id="1357832" idx="3"/>
            <a:endCxn id="1357830" idx="0"/>
          </p:cNvCxnSpPr>
          <p:nvPr/>
        </p:nvCxnSpPr>
        <p:spPr bwMode="auto">
          <a:xfrm>
            <a:off x="4594225" y="4682187"/>
            <a:ext cx="2400300" cy="1358900"/>
          </a:xfrm>
          <a:prstGeom prst="curvedConnector2">
            <a:avLst/>
          </a:prstGeom>
          <a:noFill/>
          <a:ln w="95250">
            <a:solidFill>
              <a:schemeClr val="bg2"/>
            </a:solidFill>
            <a:prstDash val="dash"/>
            <a:round/>
            <a:headEnd/>
            <a:tailEnd type="arrow" w="lg" len="sm"/>
          </a:ln>
        </p:spPr>
      </p:cxnSp>
      <p:cxnSp>
        <p:nvCxnSpPr>
          <p:cNvPr id="1357871" name="AutoShape 47"/>
          <p:cNvCxnSpPr>
            <a:cxnSpLocks noChangeShapeType="1"/>
            <a:stCxn id="1357830" idx="1"/>
            <a:endCxn id="1357832" idx="2"/>
          </p:cNvCxnSpPr>
          <p:nvPr/>
        </p:nvCxnSpPr>
        <p:spPr bwMode="auto">
          <a:xfrm rot="10800000">
            <a:off x="3219450" y="4848874"/>
            <a:ext cx="2495550" cy="1481138"/>
          </a:xfrm>
          <a:prstGeom prst="curvedConnector2">
            <a:avLst/>
          </a:prstGeom>
          <a:noFill/>
          <a:ln w="95250">
            <a:solidFill>
              <a:srgbClr val="777777"/>
            </a:solidFill>
            <a:prstDash val="dash"/>
            <a:round/>
            <a:headEnd/>
            <a:tailEnd type="arrow" w="lg" len="sm"/>
          </a:ln>
        </p:spPr>
      </p:cxnSp>
      <p:cxnSp>
        <p:nvCxnSpPr>
          <p:cNvPr id="1357872" name="AutoShape 48"/>
          <p:cNvCxnSpPr>
            <a:cxnSpLocks noChangeShapeType="1"/>
            <a:stCxn id="1357832" idx="3"/>
            <a:endCxn id="1357829" idx="1"/>
          </p:cNvCxnSpPr>
          <p:nvPr/>
        </p:nvCxnSpPr>
        <p:spPr bwMode="auto">
          <a:xfrm flipV="1">
            <a:off x="4594225" y="4515499"/>
            <a:ext cx="2071688" cy="166688"/>
          </a:xfrm>
          <a:prstGeom prst="curvedConnector3">
            <a:avLst>
              <a:gd name="adj1" fmla="val 50000"/>
            </a:avLst>
          </a:prstGeom>
          <a:noFill/>
          <a:ln w="95250">
            <a:solidFill>
              <a:schemeClr val="accent2"/>
            </a:solidFill>
            <a:prstDash val="dash"/>
            <a:round/>
            <a:headEnd/>
            <a:tailEnd type="arrow" w="lg" len="sm"/>
          </a:ln>
        </p:spPr>
      </p:cxnSp>
      <p:cxnSp>
        <p:nvCxnSpPr>
          <p:cNvPr id="1357873" name="AutoShape 49"/>
          <p:cNvCxnSpPr>
            <a:cxnSpLocks noChangeShapeType="1"/>
            <a:stCxn id="1357829" idx="0"/>
            <a:endCxn id="1357828" idx="3"/>
          </p:cNvCxnSpPr>
          <p:nvPr/>
        </p:nvCxnSpPr>
        <p:spPr bwMode="auto">
          <a:xfrm rot="16200000" flipV="1">
            <a:off x="6453982" y="2812905"/>
            <a:ext cx="1319212" cy="1508126"/>
          </a:xfrm>
          <a:prstGeom prst="curvedConnector2">
            <a:avLst/>
          </a:prstGeom>
          <a:noFill/>
          <a:ln w="95250">
            <a:solidFill>
              <a:schemeClr val="accent2"/>
            </a:solidFill>
            <a:prstDash val="dash"/>
            <a:round/>
            <a:headEnd/>
            <a:tailEnd type="arrow" w="lg" len="sm"/>
          </a:ln>
        </p:spPr>
      </p:cxnSp>
      <p:sp>
        <p:nvSpPr>
          <p:cNvPr id="1357874" name="AutoShape 50"/>
          <p:cNvSpPr>
            <a:spLocks noChangeArrowheads="1"/>
          </p:cNvSpPr>
          <p:nvPr/>
        </p:nvSpPr>
        <p:spPr bwMode="auto">
          <a:xfrm>
            <a:off x="3408723" y="3995216"/>
            <a:ext cx="1698265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Fase bemyndigelse</a:t>
            </a:r>
          </a:p>
        </p:txBody>
      </p:sp>
      <p:sp>
        <p:nvSpPr>
          <p:cNvPr id="1357875" name="AutoShape 51"/>
          <p:cNvSpPr>
            <a:spLocks noChangeArrowheads="1"/>
          </p:cNvSpPr>
          <p:nvPr/>
        </p:nvSpPr>
        <p:spPr bwMode="auto">
          <a:xfrm>
            <a:off x="3913188" y="6076052"/>
            <a:ext cx="964491" cy="43172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200" b="0" dirty="0"/>
              <a:t>Færdig</a:t>
            </a:r>
          </a:p>
          <a:p>
            <a:pPr algn="l">
              <a:defRPr/>
            </a:pPr>
            <a:r>
              <a:rPr lang="da-DK" sz="1200" b="0" dirty="0"/>
              <a:t>Arbejdspakke</a:t>
            </a:r>
          </a:p>
        </p:txBody>
      </p:sp>
      <p:sp>
        <p:nvSpPr>
          <p:cNvPr id="1357876" name="AutoShape 52"/>
          <p:cNvSpPr>
            <a:spLocks noChangeArrowheads="1"/>
          </p:cNvSpPr>
          <p:nvPr/>
        </p:nvSpPr>
        <p:spPr bwMode="auto">
          <a:xfrm>
            <a:off x="5884863" y="5129167"/>
            <a:ext cx="964491" cy="222051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200" b="0" dirty="0"/>
              <a:t>Arbejdspakke</a:t>
            </a:r>
          </a:p>
        </p:txBody>
      </p:sp>
      <p:sp>
        <p:nvSpPr>
          <p:cNvPr id="1357877" name="AutoShape 53"/>
          <p:cNvSpPr>
            <a:spLocks noChangeArrowheads="1"/>
          </p:cNvSpPr>
          <p:nvPr/>
        </p:nvSpPr>
        <p:spPr bwMode="auto">
          <a:xfrm>
            <a:off x="4863571" y="4338075"/>
            <a:ext cx="1531937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Nær faseovergang</a:t>
            </a:r>
          </a:p>
        </p:txBody>
      </p:sp>
      <p:cxnSp>
        <p:nvCxnSpPr>
          <p:cNvPr id="1357880" name="AutoShape 56"/>
          <p:cNvCxnSpPr>
            <a:cxnSpLocks noChangeShapeType="1"/>
            <a:stCxn id="1357864" idx="1"/>
            <a:endCxn id="1357832" idx="3"/>
          </p:cNvCxnSpPr>
          <p:nvPr/>
        </p:nvCxnSpPr>
        <p:spPr bwMode="auto">
          <a:xfrm rot="10800000">
            <a:off x="4594226" y="4682187"/>
            <a:ext cx="2841625" cy="351688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FF0000"/>
            </a:solidFill>
            <a:round/>
            <a:headEnd/>
            <a:tailEnd type="arrow" w="lg" len="sm"/>
          </a:ln>
        </p:spPr>
      </p:cxnSp>
      <p:cxnSp>
        <p:nvCxnSpPr>
          <p:cNvPr id="1357881" name="AutoShape 57"/>
          <p:cNvCxnSpPr>
            <a:cxnSpLocks noChangeShapeType="1"/>
            <a:stCxn id="1357832" idx="3"/>
            <a:endCxn id="1357828" idx="2"/>
          </p:cNvCxnSpPr>
          <p:nvPr/>
        </p:nvCxnSpPr>
        <p:spPr bwMode="auto">
          <a:xfrm flipV="1">
            <a:off x="4594225" y="3074049"/>
            <a:ext cx="159544" cy="1608138"/>
          </a:xfrm>
          <a:prstGeom prst="curvedConnector2">
            <a:avLst/>
          </a:prstGeom>
          <a:noFill/>
          <a:ln w="31750">
            <a:solidFill>
              <a:srgbClr val="FF0000"/>
            </a:solidFill>
            <a:round/>
            <a:headEnd/>
            <a:tailEnd type="arrow" w="lg" len="sm"/>
          </a:ln>
        </p:spPr>
      </p:cxnSp>
      <p:cxnSp>
        <p:nvCxnSpPr>
          <p:cNvPr id="1357882" name="AutoShape 58"/>
          <p:cNvCxnSpPr>
            <a:cxnSpLocks noChangeShapeType="1"/>
            <a:stCxn id="1357827" idx="3"/>
            <a:endCxn id="1357829" idx="0"/>
          </p:cNvCxnSpPr>
          <p:nvPr/>
        </p:nvCxnSpPr>
        <p:spPr bwMode="auto">
          <a:xfrm flipH="1">
            <a:off x="7867651" y="422272"/>
            <a:ext cx="998537" cy="3804302"/>
          </a:xfrm>
          <a:prstGeom prst="curvedConnector4">
            <a:avLst>
              <a:gd name="adj1" fmla="val -20077"/>
              <a:gd name="adj2" fmla="val 97097"/>
            </a:avLst>
          </a:prstGeom>
          <a:noFill/>
          <a:ln w="31750">
            <a:solidFill>
              <a:srgbClr val="339966"/>
            </a:solidFill>
            <a:round/>
            <a:headEnd/>
            <a:tailEnd type="arrow" w="lg" len="sm"/>
          </a:ln>
        </p:spPr>
      </p:cxnSp>
      <p:cxnSp>
        <p:nvCxnSpPr>
          <p:cNvPr id="1357884" name="AutoShape 60"/>
          <p:cNvCxnSpPr>
            <a:cxnSpLocks noChangeShapeType="1"/>
            <a:stCxn id="1357829" idx="1"/>
            <a:endCxn id="1357828" idx="3"/>
          </p:cNvCxnSpPr>
          <p:nvPr/>
        </p:nvCxnSpPr>
        <p:spPr bwMode="auto">
          <a:xfrm rot="10800000">
            <a:off x="6359525" y="2907363"/>
            <a:ext cx="306388" cy="1608137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FF0000"/>
            </a:solidFill>
            <a:round/>
            <a:headEnd/>
            <a:tailEnd type="arrow" w="lg" len="sm"/>
          </a:ln>
        </p:spPr>
      </p:cxnSp>
      <p:sp>
        <p:nvSpPr>
          <p:cNvPr id="1357867" name="AutoShape 43"/>
          <p:cNvSpPr>
            <a:spLocks noChangeArrowheads="1"/>
          </p:cNvSpPr>
          <p:nvPr/>
        </p:nvSpPr>
        <p:spPr bwMode="auto">
          <a:xfrm>
            <a:off x="5490416" y="3388473"/>
            <a:ext cx="1023801" cy="222051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200" b="0" dirty="0">
                <a:sym typeface="Wingdings" pitchFamily="2" charset="2"/>
              </a:rPr>
              <a:t>Afvigelsesplan</a:t>
            </a:r>
            <a:endParaRPr lang="da-DK" sz="1400" b="0" dirty="0"/>
          </a:p>
        </p:txBody>
      </p:sp>
      <p:sp>
        <p:nvSpPr>
          <p:cNvPr id="68" name="AutoShape 25"/>
          <p:cNvSpPr>
            <a:spLocks noChangeArrowheads="1"/>
          </p:cNvSpPr>
          <p:nvPr/>
        </p:nvSpPr>
        <p:spPr bwMode="auto">
          <a:xfrm>
            <a:off x="3183731" y="2337294"/>
            <a:ext cx="2701131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Bed om bemyndigelse til initiering</a:t>
            </a:r>
          </a:p>
        </p:txBody>
      </p:sp>
      <p:sp>
        <p:nvSpPr>
          <p:cNvPr id="1357860" name="AutoShape 36"/>
          <p:cNvSpPr>
            <a:spLocks noChangeArrowheads="1"/>
          </p:cNvSpPr>
          <p:nvPr/>
        </p:nvSpPr>
        <p:spPr bwMode="auto">
          <a:xfrm>
            <a:off x="6062856" y="814676"/>
            <a:ext cx="2803332" cy="1352451"/>
          </a:xfrm>
          <a:prstGeom prst="foldedCorner">
            <a:avLst>
              <a:gd name="adj" fmla="val 5705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noAutofit/>
          </a:bodyPr>
          <a:lstStyle/>
          <a:p>
            <a:pPr algn="l">
              <a:defRPr/>
            </a:pPr>
            <a:r>
              <a:rPr lang="da-DK" sz="1200" b="0" dirty="0"/>
              <a:t>Risiko-, Emne- og Kvalitetsregister</a:t>
            </a:r>
          </a:p>
          <a:p>
            <a:pPr algn="l">
              <a:defRPr/>
            </a:pPr>
            <a:r>
              <a:rPr lang="da-DK" sz="1200" b="0" dirty="0"/>
              <a:t>Tilgang til realisering af udbytte</a:t>
            </a:r>
          </a:p>
          <a:p>
            <a:pPr algn="l">
              <a:defRPr/>
            </a:pPr>
            <a:r>
              <a:rPr lang="da-DK" sz="1200" b="0" dirty="0"/>
              <a:t>Udkast PID:  </a:t>
            </a:r>
          </a:p>
          <a:p>
            <a:pPr marL="85725" indent="-85725" algn="l">
              <a:buFontTx/>
              <a:buChar char="-"/>
              <a:defRPr/>
            </a:pPr>
            <a:r>
              <a:rPr lang="da-DK" sz="1200" b="0" dirty="0"/>
              <a:t>Tilgang til Kommunikations-, Risiko-, Ændrings- og Kvalitetsstyring</a:t>
            </a:r>
          </a:p>
          <a:p>
            <a:pPr algn="l">
              <a:buFontTx/>
              <a:buChar char="-"/>
              <a:defRPr/>
            </a:pPr>
            <a:r>
              <a:rPr lang="da-DK" sz="1200" b="0" dirty="0"/>
              <a:t> Projektplan  - Business Case</a:t>
            </a:r>
          </a:p>
          <a:p>
            <a:pPr algn="l">
              <a:buFontTx/>
              <a:buChar char="-"/>
              <a:defRPr/>
            </a:pPr>
            <a:r>
              <a:rPr lang="da-DK" sz="1200" b="0" dirty="0"/>
              <a:t> Fremgangsmåde  - Styring - Tilpasning</a:t>
            </a:r>
          </a:p>
        </p:txBody>
      </p:sp>
      <p:sp>
        <p:nvSpPr>
          <p:cNvPr id="1357879" name="AutoShape 55"/>
          <p:cNvSpPr>
            <a:spLocks noChangeArrowheads="1"/>
          </p:cNvSpPr>
          <p:nvPr/>
        </p:nvSpPr>
        <p:spPr bwMode="auto">
          <a:xfrm>
            <a:off x="6739247" y="2663479"/>
            <a:ext cx="2126941" cy="1324970"/>
          </a:xfrm>
          <a:prstGeom prst="foldedCorner">
            <a:avLst>
              <a:gd name="adj" fmla="val 5279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noAutofit/>
          </a:bodyPr>
          <a:lstStyle/>
          <a:p>
            <a:pPr algn="l">
              <a:defRPr/>
            </a:pPr>
            <a:r>
              <a:rPr lang="da-DK" sz="1200" b="0" dirty="0">
                <a:cs typeface="Arial" charset="0"/>
                <a:sym typeface="Wingdings" pitchFamily="2" charset="2"/>
              </a:rPr>
              <a:t>Faseplan </a:t>
            </a:r>
          </a:p>
          <a:p>
            <a:pPr algn="l">
              <a:defRPr/>
            </a:pPr>
            <a:r>
              <a:rPr lang="da-DK" sz="1200" b="0" dirty="0">
                <a:cs typeface="Arial" charset="0"/>
                <a:sym typeface="Wingdings" pitchFamily="2" charset="2"/>
              </a:rPr>
              <a:t>Faseafslutningsrapport</a:t>
            </a:r>
            <a:endParaRPr lang="da-DK" sz="1200" b="0" dirty="0">
              <a:cs typeface="Arial" charset="0"/>
            </a:endParaRPr>
          </a:p>
          <a:p>
            <a:pPr algn="l">
              <a:defRPr/>
            </a:pPr>
            <a:r>
              <a:rPr lang="da-DK" sz="1200" b="0" dirty="0">
                <a:cs typeface="Arial" charset="0"/>
                <a:sym typeface="Wingdings" pitchFamily="2" charset="2"/>
              </a:rPr>
              <a:t>Opdateret Risiko-, Emne- og </a:t>
            </a:r>
          </a:p>
          <a:p>
            <a:pPr algn="l">
              <a:defRPr/>
            </a:pPr>
            <a:r>
              <a:rPr lang="da-DK" sz="1200" b="0" dirty="0" err="1">
                <a:cs typeface="Arial" charset="0"/>
                <a:sym typeface="Wingdings" pitchFamily="2" charset="2"/>
              </a:rPr>
              <a:t>Kval.register</a:t>
            </a:r>
            <a:r>
              <a:rPr lang="da-DK" sz="1200" b="0" dirty="0">
                <a:cs typeface="Arial" charset="0"/>
                <a:sym typeface="Wingdings" pitchFamily="2" charset="2"/>
              </a:rPr>
              <a:t>, Projektplan, </a:t>
            </a:r>
          </a:p>
          <a:p>
            <a:pPr algn="l">
              <a:defRPr/>
            </a:pPr>
            <a:r>
              <a:rPr lang="da-DK" sz="1200" b="0" dirty="0">
                <a:cs typeface="Arial" charset="0"/>
                <a:sym typeface="Wingdings" pitchFamily="2" charset="2"/>
              </a:rPr>
              <a:t>Business Case, </a:t>
            </a:r>
          </a:p>
          <a:p>
            <a:pPr algn="l">
              <a:defRPr/>
            </a:pPr>
            <a:r>
              <a:rPr lang="da-DK" sz="1200" b="0" dirty="0">
                <a:cs typeface="Arial" charset="0"/>
                <a:sym typeface="Wingdings" pitchFamily="2" charset="2"/>
              </a:rPr>
              <a:t>Tilgang til realisering af udbytte</a:t>
            </a:r>
          </a:p>
        </p:txBody>
      </p:sp>
      <p:sp>
        <p:nvSpPr>
          <p:cNvPr id="1357878" name="AutoShape 54"/>
          <p:cNvSpPr>
            <a:spLocks noChangeArrowheads="1"/>
          </p:cNvSpPr>
          <p:nvPr/>
        </p:nvSpPr>
        <p:spPr bwMode="auto">
          <a:xfrm>
            <a:off x="4703003" y="3748925"/>
            <a:ext cx="1220971" cy="222051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200" b="0" dirty="0">
                <a:sym typeface="Wingdings" pitchFamily="2" charset="2"/>
              </a:rPr>
              <a:t>Afvigelsesrapport</a:t>
            </a:r>
            <a:endParaRPr lang="da-DK" sz="1400" b="0" dirty="0"/>
          </a:p>
        </p:txBody>
      </p:sp>
      <p:cxnSp>
        <p:nvCxnSpPr>
          <p:cNvPr id="1357840" name="AutoShape 16"/>
          <p:cNvCxnSpPr>
            <a:cxnSpLocks noChangeShapeType="1"/>
            <a:stCxn id="1357828" idx="1"/>
          </p:cNvCxnSpPr>
          <p:nvPr/>
        </p:nvCxnSpPr>
        <p:spPr bwMode="auto">
          <a:xfrm rot="10800000" flipV="1">
            <a:off x="1301751" y="2907362"/>
            <a:ext cx="1846262" cy="3133724"/>
          </a:xfrm>
          <a:prstGeom prst="curvedConnector2">
            <a:avLst/>
          </a:prstGeom>
          <a:noFill/>
          <a:ln w="31750">
            <a:solidFill>
              <a:srgbClr val="FF0000"/>
            </a:solidFill>
            <a:round/>
            <a:headEnd/>
            <a:tailEnd type="arrow" w="lg" len="sm"/>
          </a:ln>
        </p:spPr>
      </p:cxnSp>
      <p:sp>
        <p:nvSpPr>
          <p:cNvPr id="1357866" name="AutoShape 42"/>
          <p:cNvSpPr>
            <a:spLocks noChangeArrowheads="1"/>
          </p:cNvSpPr>
          <p:nvPr/>
        </p:nvSpPr>
        <p:spPr bwMode="auto">
          <a:xfrm>
            <a:off x="776452" y="4987076"/>
            <a:ext cx="1889110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Projektafslutning i utide</a:t>
            </a:r>
          </a:p>
        </p:txBody>
      </p:sp>
      <p:sp>
        <p:nvSpPr>
          <p:cNvPr id="115" name="AutoShape 42"/>
          <p:cNvSpPr>
            <a:spLocks noChangeArrowheads="1"/>
          </p:cNvSpPr>
          <p:nvPr/>
        </p:nvSpPr>
        <p:spPr bwMode="auto">
          <a:xfrm>
            <a:off x="838232" y="2620197"/>
            <a:ext cx="1451655" cy="501610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Anbefaling af Projektafslutning</a:t>
            </a:r>
          </a:p>
        </p:txBody>
      </p:sp>
      <p:sp>
        <p:nvSpPr>
          <p:cNvPr id="1357883" name="AutoShape 59"/>
          <p:cNvSpPr>
            <a:spLocks noChangeArrowheads="1"/>
          </p:cNvSpPr>
          <p:nvPr/>
        </p:nvSpPr>
        <p:spPr bwMode="auto">
          <a:xfrm>
            <a:off x="7464523" y="2343459"/>
            <a:ext cx="1662226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Nær faseovergang</a:t>
            </a:r>
          </a:p>
        </p:txBody>
      </p:sp>
      <p:sp>
        <p:nvSpPr>
          <p:cNvPr id="149" name="AutoShape 23"/>
          <p:cNvSpPr>
            <a:spLocks noChangeArrowheads="1"/>
          </p:cNvSpPr>
          <p:nvPr/>
        </p:nvSpPr>
        <p:spPr bwMode="auto">
          <a:xfrm>
            <a:off x="105339" y="1460884"/>
            <a:ext cx="2362638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da-DK" sz="1400" b="0" dirty="0">
                <a:sym typeface="Wingdings" pitchFamily="2" charset="2"/>
              </a:rPr>
              <a:t>Meddel projekt godkendelse</a:t>
            </a:r>
          </a:p>
        </p:txBody>
      </p:sp>
      <p:cxnSp>
        <p:nvCxnSpPr>
          <p:cNvPr id="150" name="AutoShape 38"/>
          <p:cNvCxnSpPr>
            <a:cxnSpLocks noChangeShapeType="1"/>
            <a:endCxn id="1357828" idx="1"/>
          </p:cNvCxnSpPr>
          <p:nvPr/>
        </p:nvCxnSpPr>
        <p:spPr bwMode="auto">
          <a:xfrm rot="16200000" flipH="1">
            <a:off x="2128088" y="1887436"/>
            <a:ext cx="1317981" cy="721869"/>
          </a:xfrm>
          <a:prstGeom prst="curvedConnector2">
            <a:avLst/>
          </a:prstGeom>
          <a:noFill/>
          <a:ln w="31750">
            <a:solidFill>
              <a:schemeClr val="accent2"/>
            </a:solidFill>
            <a:prstDash val="sysDot"/>
            <a:round/>
            <a:headEnd type="arrow" w="lg" len="sm"/>
            <a:tailEnd type="none" w="lg" len="sm"/>
          </a:ln>
        </p:spPr>
      </p:cxnSp>
      <p:sp>
        <p:nvSpPr>
          <p:cNvPr id="1357865" name="AutoShape 41"/>
          <p:cNvSpPr>
            <a:spLocks noChangeArrowheads="1"/>
          </p:cNvSpPr>
          <p:nvPr/>
        </p:nvSpPr>
        <p:spPr bwMode="auto">
          <a:xfrm>
            <a:off x="16321" y="3325964"/>
            <a:ext cx="1876599" cy="1148260"/>
          </a:xfrm>
          <a:prstGeom prst="foldedCorner">
            <a:avLst>
              <a:gd name="adj" fmla="val 5518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noAutofit/>
          </a:bodyPr>
          <a:lstStyle/>
          <a:p>
            <a:pPr algn="l">
              <a:defRPr/>
            </a:pPr>
            <a:r>
              <a:rPr lang="da-DK" sz="1200" b="0" dirty="0" err="1">
                <a:cs typeface="Arial" charset="0"/>
                <a:sym typeface="Wingdings" pitchFamily="2" charset="2"/>
              </a:rPr>
              <a:t>Proj</a:t>
            </a:r>
            <a:r>
              <a:rPr lang="da-DK" sz="1200" b="0" dirty="0">
                <a:cs typeface="Arial" charset="0"/>
                <a:sym typeface="Wingdings" pitchFamily="2" charset="2"/>
              </a:rPr>
              <a:t>. afslutningsrapport</a:t>
            </a:r>
          </a:p>
          <a:p>
            <a:pPr algn="l">
              <a:defRPr/>
            </a:pPr>
            <a:r>
              <a:rPr lang="da-DK" sz="1200" b="0" dirty="0">
                <a:cs typeface="Arial" charset="0"/>
                <a:sym typeface="Wingdings" pitchFamily="2" charset="2"/>
              </a:rPr>
              <a:t>Erfaringsrapport</a:t>
            </a:r>
          </a:p>
          <a:p>
            <a:pPr algn="l">
              <a:defRPr/>
            </a:pPr>
            <a:r>
              <a:rPr lang="da-DK" sz="1200" b="0" dirty="0">
                <a:cs typeface="Arial" charset="0"/>
                <a:sym typeface="Wingdings" pitchFamily="2" charset="2"/>
              </a:rPr>
              <a:t>Opfølgningsaktiviteter</a:t>
            </a:r>
          </a:p>
          <a:p>
            <a:pPr algn="l">
              <a:defRPr/>
            </a:pPr>
            <a:r>
              <a:rPr lang="da-DK" sz="1200" b="0" dirty="0">
                <a:cs typeface="Arial" charset="0"/>
                <a:sym typeface="Wingdings" pitchFamily="2" charset="2"/>
              </a:rPr>
              <a:t>Opdateret: </a:t>
            </a:r>
            <a:br>
              <a:rPr lang="da-DK" sz="1200" b="0" dirty="0">
                <a:cs typeface="Arial" charset="0"/>
                <a:sym typeface="Wingdings" pitchFamily="2" charset="2"/>
              </a:rPr>
            </a:br>
            <a:r>
              <a:rPr lang="da-DK" sz="1200" b="0" dirty="0">
                <a:cs typeface="Arial" charset="0"/>
                <a:sym typeface="Wingdings" pitchFamily="2" charset="2"/>
              </a:rPr>
              <a:t>Tilgang til realisering </a:t>
            </a:r>
          </a:p>
          <a:p>
            <a:pPr algn="l">
              <a:defRPr/>
            </a:pPr>
            <a:r>
              <a:rPr lang="da-DK" sz="1200" b="0" dirty="0">
                <a:cs typeface="Arial" charset="0"/>
                <a:sym typeface="Wingdings" pitchFamily="2" charset="2"/>
              </a:rPr>
              <a:t>af udbytte</a:t>
            </a:r>
          </a:p>
        </p:txBody>
      </p:sp>
    </p:spTree>
    <p:extLst>
      <p:ext uri="{BB962C8B-B14F-4D97-AF65-F5344CB8AC3E}">
        <p14:creationId xmlns:p14="http://schemas.microsoft.com/office/powerpoint/2010/main" val="20349350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5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5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5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5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5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13578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13578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357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357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3578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3578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35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35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13578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13578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357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357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13578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13578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357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357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13578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13578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1357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1357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70" decel="100000"/>
                                        <p:tgtEl>
                                          <p:spTgt spid="13578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decel="100000"/>
                                        <p:tgtEl>
                                          <p:spTgt spid="13578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1357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1357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13578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13578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1357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135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70" decel="100000"/>
                                        <p:tgtEl>
                                          <p:spTgt spid="13578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770" decel="100000"/>
                                        <p:tgtEl>
                                          <p:spTgt spid="13578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1357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135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770" decel="100000"/>
                                        <p:tgtEl>
                                          <p:spTgt spid="13578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770" decel="100000"/>
                                        <p:tgtEl>
                                          <p:spTgt spid="13578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135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770" fill="hold"/>
                                        <p:tgtEl>
                                          <p:spTgt spid="135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770" decel="100000"/>
                                        <p:tgtEl>
                                          <p:spTgt spid="13578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770" decel="100000"/>
                                        <p:tgtEl>
                                          <p:spTgt spid="13578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135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135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770" decel="100000"/>
                                        <p:tgtEl>
                                          <p:spTgt spid="13578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770" decel="100000"/>
                                        <p:tgtEl>
                                          <p:spTgt spid="13578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1357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1357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770" decel="100000"/>
                                        <p:tgtEl>
                                          <p:spTgt spid="13578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770" decel="100000"/>
                                        <p:tgtEl>
                                          <p:spTgt spid="13578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9" dur="770" fill="hold"/>
                                        <p:tgtEl>
                                          <p:spTgt spid="1357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1357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770" decel="100000"/>
                                        <p:tgtEl>
                                          <p:spTgt spid="1357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770" decel="100000"/>
                                        <p:tgtEl>
                                          <p:spTgt spid="13578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0" dur="770" fill="hold"/>
                                        <p:tgtEl>
                                          <p:spTgt spid="1357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770" fill="hold"/>
                                        <p:tgtEl>
                                          <p:spTgt spid="1357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770" decel="100000"/>
                                        <p:tgtEl>
                                          <p:spTgt spid="13578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770" decel="100000"/>
                                        <p:tgtEl>
                                          <p:spTgt spid="13578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1357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1357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70" decel="100000"/>
                                        <p:tgtEl>
                                          <p:spTgt spid="13578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770" decel="100000"/>
                                        <p:tgtEl>
                                          <p:spTgt spid="13578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135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135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770" decel="100000"/>
                                        <p:tgtEl>
                                          <p:spTgt spid="13578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770" decel="100000"/>
                                        <p:tgtEl>
                                          <p:spTgt spid="13578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9" dur="770" fill="hold"/>
                                        <p:tgtEl>
                                          <p:spTgt spid="135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1" dur="770" fill="hold"/>
                                        <p:tgtEl>
                                          <p:spTgt spid="135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770" decel="100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8" dur="770" decel="100000"/>
                                        <p:tgtEl>
                                          <p:spTgt spid="1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0" dur="77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2" dur="77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770" decel="100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770" decel="100000"/>
                                        <p:tgtEl>
                                          <p:spTgt spid="1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9" dur="77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1" dur="77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770" decel="100000"/>
                                        <p:tgtEl>
                                          <p:spTgt spid="1357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770" decel="100000"/>
                                        <p:tgtEl>
                                          <p:spTgt spid="13578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0" dur="770" fill="hold"/>
                                        <p:tgtEl>
                                          <p:spTgt spid="135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135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770" decel="100000"/>
                                        <p:tgtEl>
                                          <p:spTgt spid="13578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7" dur="770" decel="100000"/>
                                        <p:tgtEl>
                                          <p:spTgt spid="13578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9" dur="770" fill="hold"/>
                                        <p:tgtEl>
                                          <p:spTgt spid="1357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1" dur="770" fill="hold"/>
                                        <p:tgtEl>
                                          <p:spTgt spid="135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770" decel="100000"/>
                                        <p:tgtEl>
                                          <p:spTgt spid="13578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8" dur="770" decel="100000"/>
                                        <p:tgtEl>
                                          <p:spTgt spid="13578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0" dur="770" fill="hold"/>
                                        <p:tgtEl>
                                          <p:spTgt spid="135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2" dur="770" fill="hold"/>
                                        <p:tgtEl>
                                          <p:spTgt spid="135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770" decel="100000"/>
                                        <p:tgtEl>
                                          <p:spTgt spid="13578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7" dur="770" decel="100000"/>
                                        <p:tgtEl>
                                          <p:spTgt spid="13578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9" dur="770" fill="hold"/>
                                        <p:tgtEl>
                                          <p:spTgt spid="1357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1" dur="770" fill="hold"/>
                                        <p:tgtEl>
                                          <p:spTgt spid="1357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770" decel="100000"/>
                                        <p:tgtEl>
                                          <p:spTgt spid="13578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8" dur="770" decel="100000"/>
                                        <p:tgtEl>
                                          <p:spTgt spid="13578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0" dur="770" fill="hold"/>
                                        <p:tgtEl>
                                          <p:spTgt spid="135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2" dur="770" fill="hold"/>
                                        <p:tgtEl>
                                          <p:spTgt spid="135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770" decel="100000"/>
                                        <p:tgtEl>
                                          <p:spTgt spid="13578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7" dur="770" decel="100000"/>
                                        <p:tgtEl>
                                          <p:spTgt spid="13578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9" dur="770" fill="hold"/>
                                        <p:tgtEl>
                                          <p:spTgt spid="1357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1" dur="770" fill="hold"/>
                                        <p:tgtEl>
                                          <p:spTgt spid="1357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770" decel="100000"/>
                                        <p:tgtEl>
                                          <p:spTgt spid="13578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8" dur="770" decel="100000"/>
                                        <p:tgtEl>
                                          <p:spTgt spid="13578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0" dur="770" fill="hold"/>
                                        <p:tgtEl>
                                          <p:spTgt spid="135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2" dur="770" fill="hold"/>
                                        <p:tgtEl>
                                          <p:spTgt spid="135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770" decel="100000"/>
                                        <p:tgtEl>
                                          <p:spTgt spid="13578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770" decel="100000"/>
                                        <p:tgtEl>
                                          <p:spTgt spid="13578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9" dur="770" fill="hold"/>
                                        <p:tgtEl>
                                          <p:spTgt spid="135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1" dur="770" fill="hold"/>
                                        <p:tgtEl>
                                          <p:spTgt spid="135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770" decel="100000"/>
                                        <p:tgtEl>
                                          <p:spTgt spid="13578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8" dur="770" decel="100000"/>
                                        <p:tgtEl>
                                          <p:spTgt spid="13578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0" dur="770" fill="hold"/>
                                        <p:tgtEl>
                                          <p:spTgt spid="135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2" dur="770" fill="hold"/>
                                        <p:tgtEl>
                                          <p:spTgt spid="135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770" decel="100000"/>
                                        <p:tgtEl>
                                          <p:spTgt spid="13578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7" dur="770" decel="100000"/>
                                        <p:tgtEl>
                                          <p:spTgt spid="13578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9" dur="770" fill="hold"/>
                                        <p:tgtEl>
                                          <p:spTgt spid="135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1" dur="770" fill="hold"/>
                                        <p:tgtEl>
                                          <p:spTgt spid="135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770" decel="100000"/>
                                        <p:tgtEl>
                                          <p:spTgt spid="13578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8" dur="770" decel="100000"/>
                                        <p:tgtEl>
                                          <p:spTgt spid="13578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0" dur="770" fill="hold"/>
                                        <p:tgtEl>
                                          <p:spTgt spid="135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2" dur="770" fill="hold"/>
                                        <p:tgtEl>
                                          <p:spTgt spid="135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770" decel="100000"/>
                                        <p:tgtEl>
                                          <p:spTgt spid="13578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9" dur="770" decel="100000"/>
                                        <p:tgtEl>
                                          <p:spTgt spid="13578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1" dur="770" fill="hold"/>
                                        <p:tgtEl>
                                          <p:spTgt spid="135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3" dur="770" fill="hold"/>
                                        <p:tgtEl>
                                          <p:spTgt spid="135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770" decel="100000"/>
                                        <p:tgtEl>
                                          <p:spTgt spid="13578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8" dur="770" decel="100000"/>
                                        <p:tgtEl>
                                          <p:spTgt spid="13578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0" dur="770" fill="hold"/>
                                        <p:tgtEl>
                                          <p:spTgt spid="1357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2" dur="770" fill="hold"/>
                                        <p:tgtEl>
                                          <p:spTgt spid="135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770" decel="100000"/>
                                        <p:tgtEl>
                                          <p:spTgt spid="13578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9" dur="770" decel="100000"/>
                                        <p:tgtEl>
                                          <p:spTgt spid="13578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1" dur="770" fill="hold"/>
                                        <p:tgtEl>
                                          <p:spTgt spid="1357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3" dur="770" fill="hold"/>
                                        <p:tgtEl>
                                          <p:spTgt spid="1357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770" decel="100000"/>
                                        <p:tgtEl>
                                          <p:spTgt spid="13578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0" dur="770" decel="100000"/>
                                        <p:tgtEl>
                                          <p:spTgt spid="13578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2" dur="770" fill="hold"/>
                                        <p:tgtEl>
                                          <p:spTgt spid="1357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4" dur="770" fill="hold"/>
                                        <p:tgtEl>
                                          <p:spTgt spid="1357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770" decel="100000"/>
                                        <p:tgtEl>
                                          <p:spTgt spid="13578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1" dur="770" decel="100000"/>
                                        <p:tgtEl>
                                          <p:spTgt spid="13578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3" dur="770" fill="hold"/>
                                        <p:tgtEl>
                                          <p:spTgt spid="1357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5" dur="770" fill="hold"/>
                                        <p:tgtEl>
                                          <p:spTgt spid="1357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770" decel="100000"/>
                                        <p:tgtEl>
                                          <p:spTgt spid="13578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2" dur="770" decel="100000"/>
                                        <p:tgtEl>
                                          <p:spTgt spid="13578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4" dur="770" fill="hold"/>
                                        <p:tgtEl>
                                          <p:spTgt spid="1357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6" dur="770" fill="hold"/>
                                        <p:tgtEl>
                                          <p:spTgt spid="1357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770" decel="100000"/>
                                        <p:tgtEl>
                                          <p:spTgt spid="13578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3" dur="770" decel="100000"/>
                                        <p:tgtEl>
                                          <p:spTgt spid="13578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5" dur="770" fill="hold"/>
                                        <p:tgtEl>
                                          <p:spTgt spid="1357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7" dur="770" fill="hold"/>
                                        <p:tgtEl>
                                          <p:spTgt spid="1357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770" decel="100000"/>
                                        <p:tgtEl>
                                          <p:spTgt spid="13578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4" dur="770" decel="100000"/>
                                        <p:tgtEl>
                                          <p:spTgt spid="13578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6" dur="770" fill="hold"/>
                                        <p:tgtEl>
                                          <p:spTgt spid="1357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8" dur="770" fill="hold"/>
                                        <p:tgtEl>
                                          <p:spTgt spid="1357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770" decel="100000"/>
                                        <p:tgtEl>
                                          <p:spTgt spid="13578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3" dur="770" decel="100000"/>
                                        <p:tgtEl>
                                          <p:spTgt spid="13578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5" dur="770" fill="hold"/>
                                        <p:tgtEl>
                                          <p:spTgt spid="1357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7" dur="770" fill="hold"/>
                                        <p:tgtEl>
                                          <p:spTgt spid="1357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770" decel="100000"/>
                                        <p:tgtEl>
                                          <p:spTgt spid="13578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4" dur="770" decel="100000"/>
                                        <p:tgtEl>
                                          <p:spTgt spid="13578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6" dur="770" fill="hold"/>
                                        <p:tgtEl>
                                          <p:spTgt spid="135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8" dur="770" fill="hold"/>
                                        <p:tgtEl>
                                          <p:spTgt spid="135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770" decel="100000"/>
                                        <p:tgtEl>
                                          <p:spTgt spid="13578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3" dur="770" decel="100000"/>
                                        <p:tgtEl>
                                          <p:spTgt spid="13578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5" dur="770" fill="hold"/>
                                        <p:tgtEl>
                                          <p:spTgt spid="1357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7" dur="770" fill="hold"/>
                                        <p:tgtEl>
                                          <p:spTgt spid="135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770" decel="100000"/>
                                        <p:tgtEl>
                                          <p:spTgt spid="13578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4" dur="770" decel="100000"/>
                                        <p:tgtEl>
                                          <p:spTgt spid="13578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6" dur="770" fill="hold"/>
                                        <p:tgtEl>
                                          <p:spTgt spid="1357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8" dur="770" fill="hold"/>
                                        <p:tgtEl>
                                          <p:spTgt spid="1357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770" decel="100000"/>
                                        <p:tgtEl>
                                          <p:spTgt spid="13578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3" dur="770" decel="100000"/>
                                        <p:tgtEl>
                                          <p:spTgt spid="13578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5" dur="770" fill="hold"/>
                                        <p:tgtEl>
                                          <p:spTgt spid="1357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7" dur="770" fill="hold"/>
                                        <p:tgtEl>
                                          <p:spTgt spid="1357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770" decel="100000"/>
                                        <p:tgtEl>
                                          <p:spTgt spid="13578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4" dur="770" decel="100000"/>
                                        <p:tgtEl>
                                          <p:spTgt spid="13578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6" dur="770" fill="hold"/>
                                        <p:tgtEl>
                                          <p:spTgt spid="135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8" dur="770" fill="hold"/>
                                        <p:tgtEl>
                                          <p:spTgt spid="135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770" decel="100000"/>
                                        <p:tgtEl>
                                          <p:spTgt spid="13578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3" dur="770" decel="100000"/>
                                        <p:tgtEl>
                                          <p:spTgt spid="13578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5" dur="770" fill="hold"/>
                                        <p:tgtEl>
                                          <p:spTgt spid="1357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7" dur="770" fill="hold"/>
                                        <p:tgtEl>
                                          <p:spTgt spid="1357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770" decel="100000"/>
                                        <p:tgtEl>
                                          <p:spTgt spid="13578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4" dur="770" decel="100000"/>
                                        <p:tgtEl>
                                          <p:spTgt spid="13578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6" dur="770" fill="hold"/>
                                        <p:tgtEl>
                                          <p:spTgt spid="135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8" dur="770" fill="hold"/>
                                        <p:tgtEl>
                                          <p:spTgt spid="135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770" decel="100000"/>
                                        <p:tgtEl>
                                          <p:spTgt spid="13578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3" dur="770" decel="100000"/>
                                        <p:tgtEl>
                                          <p:spTgt spid="13578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5" dur="770" fill="hold"/>
                                        <p:tgtEl>
                                          <p:spTgt spid="1357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7" dur="770" fill="hold"/>
                                        <p:tgtEl>
                                          <p:spTgt spid="135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3" dur="770" decel="100000"/>
                                        <p:tgtEl>
                                          <p:spTgt spid="13578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4" dur="770" decel="100000"/>
                                        <p:tgtEl>
                                          <p:spTgt spid="13578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6" dur="770" fill="hold"/>
                                        <p:tgtEl>
                                          <p:spTgt spid="135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8" dur="770" fill="hold"/>
                                        <p:tgtEl>
                                          <p:spTgt spid="135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770" decel="100000"/>
                                        <p:tgtEl>
                                          <p:spTgt spid="13578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3" dur="770" decel="100000"/>
                                        <p:tgtEl>
                                          <p:spTgt spid="13578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5" dur="770" fill="hold"/>
                                        <p:tgtEl>
                                          <p:spTgt spid="1357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7" dur="770" fill="hold"/>
                                        <p:tgtEl>
                                          <p:spTgt spid="135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3" dur="770" decel="100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4" dur="770" decel="100000"/>
                                        <p:tgtEl>
                                          <p:spTgt spid="1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6" dur="77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8" dur="77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770" decel="100000"/>
                                        <p:tgtEl>
                                          <p:spTgt spid="13578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5" dur="770" decel="100000"/>
                                        <p:tgtEl>
                                          <p:spTgt spid="13578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7" dur="770" fill="hold"/>
                                        <p:tgtEl>
                                          <p:spTgt spid="135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9" dur="770" fill="hold"/>
                                        <p:tgtEl>
                                          <p:spTgt spid="1357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770" decel="100000"/>
                                        <p:tgtEl>
                                          <p:spTgt spid="13578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4" dur="770" decel="100000"/>
                                        <p:tgtEl>
                                          <p:spTgt spid="13578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6" dur="770" fill="hold"/>
                                        <p:tgtEl>
                                          <p:spTgt spid="135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8" dur="770" fill="hold"/>
                                        <p:tgtEl>
                                          <p:spTgt spid="135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7826" grpId="0" animBg="1" autoUpdateAnimBg="0"/>
      <p:bldP spid="1357827" grpId="0" animBg="1" autoUpdateAnimBg="0"/>
      <p:bldP spid="1357828" grpId="0" animBg="1" autoUpdateAnimBg="0"/>
      <p:bldP spid="1357829" grpId="0" animBg="1" autoUpdateAnimBg="0"/>
      <p:bldP spid="1357830" grpId="0" animBg="1" autoUpdateAnimBg="0"/>
      <p:bldP spid="1357831" grpId="0" animBg="1" autoUpdateAnimBg="0"/>
      <p:bldP spid="1357832" grpId="0" animBg="1" autoUpdateAnimBg="0"/>
      <p:bldP spid="1357845" grpId="0" animBg="1"/>
      <p:bldP spid="1357847" grpId="0" animBg="1"/>
      <p:bldP spid="1357849" grpId="0" animBg="1"/>
      <p:bldP spid="1357852" grpId="0" animBg="1"/>
      <p:bldP spid="1357854" grpId="0" animBg="1"/>
      <p:bldP spid="1357858" grpId="0" animBg="1"/>
      <p:bldP spid="1357859" grpId="0" animBg="1"/>
      <p:bldP spid="1357861" grpId="0" animBg="1"/>
      <p:bldP spid="1357863" grpId="0" animBg="1"/>
      <p:bldP spid="1357864" grpId="0" animBg="1"/>
      <p:bldP spid="1357868" grpId="0" animBg="1"/>
      <p:bldP spid="1357874" grpId="0" animBg="1"/>
      <p:bldP spid="1357875" grpId="0" animBg="1"/>
      <p:bldP spid="1357876" grpId="0" animBg="1"/>
      <p:bldP spid="1357877" grpId="0" animBg="1"/>
      <p:bldP spid="1357867" grpId="0" animBg="1"/>
      <p:bldP spid="68" grpId="0" animBg="1"/>
      <p:bldP spid="1357860" grpId="0" animBg="1"/>
      <p:bldP spid="1357879" grpId="0" animBg="1"/>
      <p:bldP spid="1357878" grpId="0" animBg="1"/>
      <p:bldP spid="1357866" grpId="0" animBg="1"/>
      <p:bldP spid="115" grpId="0" animBg="1"/>
      <p:bldP spid="1357883" grpId="0" animBg="1"/>
      <p:bldP spid="149" grpId="0" animBg="1"/>
      <p:bldP spid="1357865" grpId="0" animBg="1"/>
    </p:bldLst>
  </p:timing>
</p:sld>
</file>

<file path=ppt/theme/theme1.xml><?xml version="1.0" encoding="utf-8"?>
<a:theme xmlns:a="http://schemas.openxmlformats.org/drawingml/2006/main" name="Skabelon for PRINCE2 Kursus">
  <a:themeElements>
    <a:clrScheme name="Skabelon for PRINCE2 Kursus 8">
      <a:dk1>
        <a:srgbClr val="000066"/>
      </a:dk1>
      <a:lt1>
        <a:srgbClr val="FFFFFF"/>
      </a:lt1>
      <a:dk2>
        <a:srgbClr val="000066"/>
      </a:dk2>
      <a:lt2>
        <a:srgbClr val="808080"/>
      </a:lt2>
      <a:accent1>
        <a:srgbClr val="000066"/>
      </a:accent1>
      <a:accent2>
        <a:srgbClr val="3333CC"/>
      </a:accent2>
      <a:accent3>
        <a:srgbClr val="FFFFFF"/>
      </a:accent3>
      <a:accent4>
        <a:srgbClr val="000056"/>
      </a:accent4>
      <a:accent5>
        <a:srgbClr val="AAAAB8"/>
      </a:accent5>
      <a:accent6>
        <a:srgbClr val="2D2DB9"/>
      </a:accent6>
      <a:hlink>
        <a:srgbClr val="CCCCFF"/>
      </a:hlink>
      <a:folHlink>
        <a:srgbClr val="B2B2B2"/>
      </a:folHlink>
    </a:clrScheme>
    <a:fontScheme name="Skabelon for PRINCE2 Kursus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00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36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00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36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kabelon for PRINCE2 Kurs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for PRINCE2 Kurs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abelon for PRINCE2 Kurs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for PRINCE2 Kurs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for PRINCE2 Kurs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for PRINCE2 Kurs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for PRINCE2 Kurs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for PRINCE2 Kursus 8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0066"/>
        </a:accent1>
        <a:accent2>
          <a:srgbClr val="3333CC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16751</TotalTime>
  <Words>497</Words>
  <Application>Microsoft Office PowerPoint</Application>
  <PresentationFormat>Skærmshow (4:3)</PresentationFormat>
  <Paragraphs>85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8" baseType="lpstr">
      <vt:lpstr>Arial</vt:lpstr>
      <vt:lpstr>Times New Roman</vt:lpstr>
      <vt:lpstr>Verdana</vt:lpstr>
      <vt:lpstr>Wingdings</vt:lpstr>
      <vt:lpstr>Wingdings 3</vt:lpstr>
      <vt:lpstr>Skabelon for PRINCE2 Kursus</vt:lpstr>
      <vt:lpstr>PRINCE2® 2017 Animeret procesoverblik</vt:lpstr>
      <vt:lpstr>PowerPoint-præsentation</vt:lpstr>
    </vt:vector>
  </TitlesOfParts>
  <Company>PR2 - Projekter - Rådgivning - Resultater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PRINCE2 Foundation kursusdage</dc:title>
  <dc:creator>John A. Hunderup</dc:creator>
  <dc:description>PRINCE2® Kursusmateriale. Forår 2019. Copyright © John A. Hunderup. 
Alle rettigheder forbeholdes.</dc:description>
  <cp:lastModifiedBy>John Hunderup</cp:lastModifiedBy>
  <cp:revision>1514</cp:revision>
  <cp:lastPrinted>1999-12-07T15:27:58Z</cp:lastPrinted>
  <dcterms:created xsi:type="dcterms:W3CDTF">2003-09-22T12:14:02Z</dcterms:created>
  <dcterms:modified xsi:type="dcterms:W3CDTF">2021-10-21T11:03:35Z</dcterms:modified>
</cp:coreProperties>
</file>